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6858000" cx="12192000"/>
  <p:notesSz cx="7559675" cy="106918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5" roundtripDataSignature="AMtx7mherYGMJ5JMulPrV1cV0xnM7HrQA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customschemas.google.com/relationships/presentationmetadata" Target="meta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1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1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1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1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1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1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1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1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1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1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2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22"/>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22"/>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22"/>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165" name="Shape 165"/>
        <p:cNvGrpSpPr/>
        <p:nvPr/>
      </p:nvGrpSpPr>
      <p:grpSpPr>
        <a:xfrm>
          <a:off x="0" y="0"/>
          <a:ext cx="0" cy="0"/>
          <a:chOff x="0" y="0"/>
          <a:chExt cx="0" cy="0"/>
        </a:xfrm>
      </p:grpSpPr>
      <p:sp>
        <p:nvSpPr>
          <p:cNvPr id="166" name="Google Shape;166;p31"/>
          <p:cNvSpPr txBox="1"/>
          <p:nvPr>
            <p:ph type="title"/>
          </p:nvPr>
        </p:nvSpPr>
        <p:spPr>
          <a:xfrm>
            <a:off x="1141410" y="4304664"/>
            <a:ext cx="9912355" cy="81935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7" name="Google Shape;167;p31"/>
          <p:cNvSpPr/>
          <p:nvPr>
            <p:ph idx="2" type="pic"/>
          </p:nvPr>
        </p:nvSpPr>
        <p:spPr>
          <a:xfrm>
            <a:off x="1141411" y="606426"/>
            <a:ext cx="9912354" cy="3299778"/>
          </a:xfrm>
          <a:prstGeom prst="round2DiagRect">
            <a:avLst>
              <a:gd fmla="val 4860"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168" name="Google Shape;168;p31"/>
          <p:cNvSpPr txBox="1"/>
          <p:nvPr>
            <p:ph idx="1" type="body"/>
          </p:nvPr>
        </p:nvSpPr>
        <p:spPr>
          <a:xfrm>
            <a:off x="1141364" y="5124020"/>
            <a:ext cx="9910859" cy="682472"/>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000"/>
              <a:buNone/>
              <a:defRPr sz="16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69" name="Google Shape;169;p31"/>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 name="Google Shape;170;p31"/>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 name="Google Shape;171;p31"/>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72" name="Shape 172"/>
        <p:cNvGrpSpPr/>
        <p:nvPr/>
      </p:nvGrpSpPr>
      <p:grpSpPr>
        <a:xfrm>
          <a:off x="0" y="0"/>
          <a:ext cx="0" cy="0"/>
          <a:chOff x="0" y="0"/>
          <a:chExt cx="0" cy="0"/>
        </a:xfrm>
      </p:grpSpPr>
      <p:sp>
        <p:nvSpPr>
          <p:cNvPr id="173" name="Google Shape;173;p32"/>
          <p:cNvSpPr txBox="1"/>
          <p:nvPr>
            <p:ph type="title"/>
          </p:nvPr>
        </p:nvSpPr>
        <p:spPr>
          <a:xfrm>
            <a:off x="1141456" y="609600"/>
            <a:ext cx="9905955" cy="3429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4" name="Google Shape;174;p32"/>
          <p:cNvSpPr txBox="1"/>
          <p:nvPr>
            <p:ph idx="1" type="body"/>
          </p:nvPr>
        </p:nvSpPr>
        <p:spPr>
          <a:xfrm>
            <a:off x="1141410" y="4419599"/>
            <a:ext cx="9904459" cy="1371599"/>
          </a:xfrm>
          <a:prstGeom prst="rect">
            <a:avLst/>
          </a:prstGeom>
          <a:noFill/>
          <a:ln>
            <a:noFill/>
          </a:ln>
        </p:spPr>
        <p:txBody>
          <a:bodyPr anchorCtr="0" anchor="ctr"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75" name="Google Shape;175;p32"/>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6" name="Google Shape;176;p32"/>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7" name="Google Shape;177;p32"/>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78" name="Shape 178"/>
        <p:cNvGrpSpPr/>
        <p:nvPr/>
      </p:nvGrpSpPr>
      <p:grpSpPr>
        <a:xfrm>
          <a:off x="0" y="0"/>
          <a:ext cx="0" cy="0"/>
          <a:chOff x="0" y="0"/>
          <a:chExt cx="0" cy="0"/>
        </a:xfrm>
      </p:grpSpPr>
      <p:sp>
        <p:nvSpPr>
          <p:cNvPr id="179" name="Google Shape;179;p33"/>
          <p:cNvSpPr txBox="1"/>
          <p:nvPr>
            <p:ph type="title"/>
          </p:nvPr>
        </p:nvSpPr>
        <p:spPr>
          <a:xfrm>
            <a:off x="1446212" y="609599"/>
            <a:ext cx="9302752" cy="274842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0" name="Google Shape;180;p33"/>
          <p:cNvSpPr txBox="1"/>
          <p:nvPr>
            <p:ph idx="1" type="body"/>
          </p:nvPr>
        </p:nvSpPr>
        <p:spPr>
          <a:xfrm>
            <a:off x="1720644" y="3365557"/>
            <a:ext cx="8752299" cy="548968"/>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81" name="Google Shape;181;p33"/>
          <p:cNvSpPr txBox="1"/>
          <p:nvPr>
            <p:ph idx="2" type="body"/>
          </p:nvPr>
        </p:nvSpPr>
        <p:spPr>
          <a:xfrm>
            <a:off x="1141411" y="4309919"/>
            <a:ext cx="9906002" cy="1489496"/>
          </a:xfrm>
          <a:prstGeom prst="rect">
            <a:avLst/>
          </a:prstGeom>
          <a:noFill/>
          <a:ln>
            <a:noFill/>
          </a:ln>
        </p:spPr>
        <p:txBody>
          <a:bodyPr anchorCtr="0" anchor="ctr"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82" name="Google Shape;182;p33"/>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 name="Google Shape;183;p33"/>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 name="Google Shape;184;p33"/>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85" name="Google Shape;185;p33"/>
          <p:cNvSpPr txBox="1"/>
          <p:nvPr/>
        </p:nvSpPr>
        <p:spPr>
          <a:xfrm>
            <a:off x="903512" y="732394"/>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Twentieth Century"/>
              <a:buNone/>
            </a:pPr>
            <a:r>
              <a:rPr b="0" lang="en-US" sz="8000" cap="none">
                <a:solidFill>
                  <a:schemeClr val="lt1"/>
                </a:solidFill>
                <a:latin typeface="Twentieth Century"/>
                <a:ea typeface="Twentieth Century"/>
                <a:cs typeface="Twentieth Century"/>
                <a:sym typeface="Twentieth Century"/>
              </a:rPr>
              <a:t>“</a:t>
            </a:r>
            <a:endParaRPr/>
          </a:p>
        </p:txBody>
      </p:sp>
      <p:sp>
        <p:nvSpPr>
          <p:cNvPr id="186" name="Google Shape;186;p33"/>
          <p:cNvSpPr txBox="1"/>
          <p:nvPr/>
        </p:nvSpPr>
        <p:spPr>
          <a:xfrm>
            <a:off x="10537370" y="2764972"/>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Twentieth Century"/>
              <a:buNone/>
            </a:pPr>
            <a:r>
              <a:rPr b="0" lang="en-US" sz="8000" cap="none">
                <a:solidFill>
                  <a:schemeClr val="lt1"/>
                </a:solidFill>
                <a:latin typeface="Twentieth Century"/>
                <a:ea typeface="Twentieth Century"/>
                <a:cs typeface="Twentieth Century"/>
                <a:sym typeface="Twentieth Century"/>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87" name="Shape 187"/>
        <p:cNvGrpSpPr/>
        <p:nvPr/>
      </p:nvGrpSpPr>
      <p:grpSpPr>
        <a:xfrm>
          <a:off x="0" y="0"/>
          <a:ext cx="0" cy="0"/>
          <a:chOff x="0" y="0"/>
          <a:chExt cx="0" cy="0"/>
        </a:xfrm>
      </p:grpSpPr>
      <p:sp>
        <p:nvSpPr>
          <p:cNvPr id="188" name="Google Shape;188;p34"/>
          <p:cNvSpPr txBox="1"/>
          <p:nvPr>
            <p:ph type="title"/>
          </p:nvPr>
        </p:nvSpPr>
        <p:spPr>
          <a:xfrm>
            <a:off x="1141410" y="2134041"/>
            <a:ext cx="9906001" cy="251183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9" name="Google Shape;189;p34"/>
          <p:cNvSpPr txBox="1"/>
          <p:nvPr>
            <p:ph idx="1" type="body"/>
          </p:nvPr>
        </p:nvSpPr>
        <p:spPr>
          <a:xfrm>
            <a:off x="1141364" y="4657655"/>
            <a:ext cx="9904505" cy="114064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90" name="Google Shape;190;p34"/>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 name="Google Shape;191;p34"/>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 name="Google Shape;192;p34"/>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93" name="Shape 193"/>
        <p:cNvGrpSpPr/>
        <p:nvPr/>
      </p:nvGrpSpPr>
      <p:grpSpPr>
        <a:xfrm>
          <a:off x="0" y="0"/>
          <a:ext cx="0" cy="0"/>
          <a:chOff x="0" y="0"/>
          <a:chExt cx="0" cy="0"/>
        </a:xfrm>
      </p:grpSpPr>
      <p:sp>
        <p:nvSpPr>
          <p:cNvPr id="194" name="Google Shape;194;p35"/>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5" name="Google Shape;195;p35"/>
          <p:cNvSpPr txBox="1"/>
          <p:nvPr>
            <p:ph idx="1" type="body"/>
          </p:nvPr>
        </p:nvSpPr>
        <p:spPr>
          <a:xfrm>
            <a:off x="1141410" y="2674463"/>
            <a:ext cx="3196899" cy="685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96" name="Google Shape;196;p35"/>
          <p:cNvSpPr txBox="1"/>
          <p:nvPr>
            <p:ph idx="2" type="body"/>
          </p:nvPr>
        </p:nvSpPr>
        <p:spPr>
          <a:xfrm>
            <a:off x="1127918" y="3360263"/>
            <a:ext cx="3208735" cy="243093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197" name="Google Shape;197;p35"/>
          <p:cNvSpPr txBox="1"/>
          <p:nvPr>
            <p:ph idx="3" type="body"/>
          </p:nvPr>
        </p:nvSpPr>
        <p:spPr>
          <a:xfrm>
            <a:off x="4514766" y="2677635"/>
            <a:ext cx="3184385" cy="685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98" name="Google Shape;198;p35"/>
          <p:cNvSpPr txBox="1"/>
          <p:nvPr>
            <p:ph idx="4" type="body"/>
          </p:nvPr>
        </p:nvSpPr>
        <p:spPr>
          <a:xfrm>
            <a:off x="4504213" y="3363435"/>
            <a:ext cx="3195830" cy="243093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199" name="Google Shape;199;p35"/>
          <p:cNvSpPr txBox="1"/>
          <p:nvPr>
            <p:ph idx="5" type="body"/>
          </p:nvPr>
        </p:nvSpPr>
        <p:spPr>
          <a:xfrm>
            <a:off x="7852442" y="2674463"/>
            <a:ext cx="3194968" cy="685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00" name="Google Shape;200;p35"/>
          <p:cNvSpPr txBox="1"/>
          <p:nvPr>
            <p:ph idx="6" type="body"/>
          </p:nvPr>
        </p:nvSpPr>
        <p:spPr>
          <a:xfrm>
            <a:off x="7852442" y="3360263"/>
            <a:ext cx="3194968" cy="243093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01" name="Google Shape;201;p35"/>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 name="Google Shape;202;p35"/>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 name="Google Shape;203;p35"/>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204" name="Shape 204"/>
        <p:cNvGrpSpPr/>
        <p:nvPr/>
      </p:nvGrpSpPr>
      <p:grpSpPr>
        <a:xfrm>
          <a:off x="0" y="0"/>
          <a:ext cx="0" cy="0"/>
          <a:chOff x="0" y="0"/>
          <a:chExt cx="0" cy="0"/>
        </a:xfrm>
      </p:grpSpPr>
      <p:sp>
        <p:nvSpPr>
          <p:cNvPr id="205" name="Google Shape;205;p36"/>
          <p:cNvSpPr txBox="1"/>
          <p:nvPr>
            <p:ph type="title"/>
          </p:nvPr>
        </p:nvSpPr>
        <p:spPr>
          <a:xfrm>
            <a:off x="1141411" y="609600"/>
            <a:ext cx="9905999" cy="1905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6" name="Google Shape;206;p36"/>
          <p:cNvSpPr txBox="1"/>
          <p:nvPr>
            <p:ph idx="1" type="body"/>
          </p:nvPr>
        </p:nvSpPr>
        <p:spPr>
          <a:xfrm>
            <a:off x="1141413" y="4404596"/>
            <a:ext cx="3195240"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500"/>
              <a:buNone/>
              <a:defRPr b="0" sz="20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07" name="Google Shape;207;p36"/>
          <p:cNvSpPr/>
          <p:nvPr>
            <p:ph idx="2" type="pic"/>
          </p:nvPr>
        </p:nvSpPr>
        <p:spPr>
          <a:xfrm>
            <a:off x="1141413" y="2666998"/>
            <a:ext cx="3195240" cy="1524000"/>
          </a:xfrm>
          <a:prstGeom prst="round2DiagRect">
            <a:avLst>
              <a:gd fmla="val 16667"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208" name="Google Shape;208;p36"/>
          <p:cNvSpPr txBox="1"/>
          <p:nvPr>
            <p:ph idx="3" type="body"/>
          </p:nvPr>
        </p:nvSpPr>
        <p:spPr>
          <a:xfrm>
            <a:off x="1141413" y="4980858"/>
            <a:ext cx="3195240" cy="817843"/>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09" name="Google Shape;209;p36"/>
          <p:cNvSpPr txBox="1"/>
          <p:nvPr>
            <p:ph idx="4" type="body"/>
          </p:nvPr>
        </p:nvSpPr>
        <p:spPr>
          <a:xfrm>
            <a:off x="4489053" y="4404596"/>
            <a:ext cx="3200400"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500"/>
              <a:buNone/>
              <a:defRPr b="0" sz="20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10" name="Google Shape;210;p36"/>
          <p:cNvSpPr/>
          <p:nvPr>
            <p:ph idx="5" type="pic"/>
          </p:nvPr>
        </p:nvSpPr>
        <p:spPr>
          <a:xfrm>
            <a:off x="4489053" y="2666998"/>
            <a:ext cx="3198940" cy="1524000"/>
          </a:xfrm>
          <a:prstGeom prst="round2DiagRect">
            <a:avLst>
              <a:gd fmla="val 16667"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211" name="Google Shape;211;p36"/>
          <p:cNvSpPr txBox="1"/>
          <p:nvPr>
            <p:ph idx="6" type="body"/>
          </p:nvPr>
        </p:nvSpPr>
        <p:spPr>
          <a:xfrm>
            <a:off x="4487593" y="4980857"/>
            <a:ext cx="3200400" cy="810342"/>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12" name="Google Shape;212;p36"/>
          <p:cNvSpPr txBox="1"/>
          <p:nvPr>
            <p:ph idx="7" type="body"/>
          </p:nvPr>
        </p:nvSpPr>
        <p:spPr>
          <a:xfrm>
            <a:off x="7852567" y="4404595"/>
            <a:ext cx="3190741"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500"/>
              <a:buNone/>
              <a:defRPr b="0" sz="20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13" name="Google Shape;213;p36"/>
          <p:cNvSpPr/>
          <p:nvPr>
            <p:ph idx="8" type="pic"/>
          </p:nvPr>
        </p:nvSpPr>
        <p:spPr>
          <a:xfrm>
            <a:off x="7852442" y="2666998"/>
            <a:ext cx="3194969" cy="1524000"/>
          </a:xfrm>
          <a:prstGeom prst="round2DiagRect">
            <a:avLst>
              <a:gd fmla="val 16667"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214" name="Google Shape;214;p36"/>
          <p:cNvSpPr txBox="1"/>
          <p:nvPr>
            <p:ph idx="9" type="body"/>
          </p:nvPr>
        </p:nvSpPr>
        <p:spPr>
          <a:xfrm>
            <a:off x="7852442" y="4980854"/>
            <a:ext cx="3194968" cy="810345"/>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15" name="Google Shape;215;p36"/>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 name="Google Shape;216;p36"/>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 name="Google Shape;217;p36"/>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8" name="Shape 218"/>
        <p:cNvGrpSpPr/>
        <p:nvPr/>
      </p:nvGrpSpPr>
      <p:grpSpPr>
        <a:xfrm>
          <a:off x="0" y="0"/>
          <a:ext cx="0" cy="0"/>
          <a:chOff x="0" y="0"/>
          <a:chExt cx="0" cy="0"/>
        </a:xfrm>
      </p:grpSpPr>
      <p:sp>
        <p:nvSpPr>
          <p:cNvPr id="219" name="Google Shape;219;p37"/>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0" name="Google Shape;220;p37"/>
          <p:cNvSpPr txBox="1"/>
          <p:nvPr>
            <p:ph idx="1" type="body"/>
          </p:nvPr>
        </p:nvSpPr>
        <p:spPr>
          <a:xfrm rot="5400000">
            <a:off x="4323555" y="-932655"/>
            <a:ext cx="3541714" cy="9905999"/>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221" name="Google Shape;221;p37"/>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 name="Google Shape;222;p37"/>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 name="Google Shape;223;p37"/>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24" name="Shape 224"/>
        <p:cNvGrpSpPr/>
        <p:nvPr/>
      </p:nvGrpSpPr>
      <p:grpSpPr>
        <a:xfrm>
          <a:off x="0" y="0"/>
          <a:ext cx="0" cy="0"/>
          <a:chOff x="0" y="0"/>
          <a:chExt cx="0" cy="0"/>
        </a:xfrm>
      </p:grpSpPr>
      <p:sp>
        <p:nvSpPr>
          <p:cNvPr id="225" name="Google Shape;225;p38"/>
          <p:cNvSpPr txBox="1"/>
          <p:nvPr>
            <p:ph type="title"/>
          </p:nvPr>
        </p:nvSpPr>
        <p:spPr>
          <a:xfrm rot="5400000">
            <a:off x="7454105" y="2197894"/>
            <a:ext cx="5181601" cy="200501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6" name="Google Shape;226;p38"/>
          <p:cNvSpPr txBox="1"/>
          <p:nvPr>
            <p:ph idx="1" type="body"/>
          </p:nvPr>
        </p:nvSpPr>
        <p:spPr>
          <a:xfrm rot="5400000">
            <a:off x="2424905" y="-673895"/>
            <a:ext cx="5181601" cy="7748590"/>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227" name="Google Shape;227;p38"/>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 name="Google Shape;228;p38"/>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 name="Google Shape;229;p38"/>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6" name="Shape 56"/>
        <p:cNvGrpSpPr/>
        <p:nvPr/>
      </p:nvGrpSpPr>
      <p:grpSpPr>
        <a:xfrm>
          <a:off x="0" y="0"/>
          <a:ext cx="0" cy="0"/>
          <a:chOff x="0" y="0"/>
          <a:chExt cx="0" cy="0"/>
        </a:xfrm>
      </p:grpSpPr>
      <p:pic>
        <p:nvPicPr>
          <p:cNvPr descr="\\DROBO-FS\QuickDrops\JB\PPTX NG\Droplets\LightingOverlay.png" id="57" name="Google Shape;57;p23"/>
          <p:cNvPicPr preferRelativeResize="0"/>
          <p:nvPr/>
        </p:nvPicPr>
        <p:blipFill rotWithShape="1">
          <a:blip r:embed="rId2">
            <a:alphaModFix amt="30000"/>
          </a:blip>
          <a:srcRect b="0" l="0" r="0" t="0"/>
          <a:stretch/>
        </p:blipFill>
        <p:spPr>
          <a:xfrm>
            <a:off x="0" y="-1"/>
            <a:ext cx="12192003" cy="6858001"/>
          </a:xfrm>
          <a:prstGeom prst="rect">
            <a:avLst/>
          </a:prstGeom>
          <a:noFill/>
          <a:ln>
            <a:noFill/>
          </a:ln>
        </p:spPr>
      </p:pic>
      <p:grpSp>
        <p:nvGrpSpPr>
          <p:cNvPr id="58" name="Google Shape;58;p23"/>
          <p:cNvGrpSpPr/>
          <p:nvPr/>
        </p:nvGrpSpPr>
        <p:grpSpPr>
          <a:xfrm>
            <a:off x="0" y="0"/>
            <a:ext cx="2305051" cy="6858001"/>
            <a:chOff x="0" y="0"/>
            <a:chExt cx="2305051" cy="6858001"/>
          </a:xfrm>
        </p:grpSpPr>
        <p:sp>
          <p:nvSpPr>
            <p:cNvPr id="59" name="Google Shape;59;p23"/>
            <p:cNvSpPr/>
            <p:nvPr/>
          </p:nvSpPr>
          <p:spPr>
            <a:xfrm>
              <a:off x="1209675" y="4763"/>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3"/>
            <p:cNvSpPr/>
            <p:nvPr/>
          </p:nvSpPr>
          <p:spPr>
            <a:xfrm>
              <a:off x="1128713"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3"/>
            <p:cNvSpPr/>
            <p:nvPr/>
          </p:nvSpPr>
          <p:spPr>
            <a:xfrm>
              <a:off x="1123950"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3"/>
            <p:cNvSpPr/>
            <p:nvPr/>
          </p:nvSpPr>
          <p:spPr>
            <a:xfrm>
              <a:off x="414338" y="9525"/>
              <a:ext cx="28575" cy="4481513"/>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3"/>
            <p:cNvSpPr/>
            <p:nvPr/>
          </p:nvSpPr>
          <p:spPr>
            <a:xfrm>
              <a:off x="333375"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3"/>
            <p:cNvSpPr/>
            <p:nvPr/>
          </p:nvSpPr>
          <p:spPr>
            <a:xfrm>
              <a:off x="190500" y="9525"/>
              <a:ext cx="152400" cy="908050"/>
            </a:xfrm>
            <a:custGeom>
              <a:rect b="b" l="l" r="r" t="t"/>
              <a:pathLst>
                <a:path extrusionOk="0" h="572" w="96">
                  <a:moveTo>
                    <a:pt x="15" y="572"/>
                  </a:moveTo>
                  <a:lnTo>
                    <a:pt x="0" y="566"/>
                  </a:lnTo>
                  <a:lnTo>
                    <a:pt x="81" y="380"/>
                  </a:lnTo>
                  <a:lnTo>
                    <a:pt x="81" y="0"/>
                  </a:lnTo>
                  <a:lnTo>
                    <a:pt x="96" y="0"/>
                  </a:lnTo>
                  <a:lnTo>
                    <a:pt x="96" y="383"/>
                  </a:lnTo>
                  <a:lnTo>
                    <a:pt x="15" y="572"/>
                  </a:lnTo>
                  <a:close/>
                </a:path>
              </a:pathLst>
            </a:custGeom>
            <a:gradFill>
              <a:gsLst>
                <a:gs pos="0">
                  <a:schemeClr val="lt2"/>
                </a:gs>
                <a:gs pos="100000">
                  <a:srgbClr val="3B95DE"/>
                </a:gs>
              </a:gsLst>
              <a:lin ang="5400000" scaled="0"/>
            </a:gradFill>
            <a:ln>
              <a:noFill/>
            </a:ln>
          </p:spPr>
        </p:sp>
        <p:sp>
          <p:nvSpPr>
            <p:cNvPr id="65" name="Google Shape;65;p23"/>
            <p:cNvSpPr/>
            <p:nvPr/>
          </p:nvSpPr>
          <p:spPr>
            <a:xfrm>
              <a:off x="1290638" y="14288"/>
              <a:ext cx="376238" cy="1801813"/>
            </a:xfrm>
            <a:custGeom>
              <a:rect b="b" l="l" r="r" t="t"/>
              <a:pathLst>
                <a:path extrusionOk="0" h="1135" w="237">
                  <a:moveTo>
                    <a:pt x="222" y="1135"/>
                  </a:moveTo>
                  <a:lnTo>
                    <a:pt x="0" y="620"/>
                  </a:lnTo>
                  <a:lnTo>
                    <a:pt x="0" y="0"/>
                  </a:lnTo>
                  <a:lnTo>
                    <a:pt x="18" y="0"/>
                  </a:lnTo>
                  <a:lnTo>
                    <a:pt x="18" y="617"/>
                  </a:lnTo>
                  <a:lnTo>
                    <a:pt x="237" y="1129"/>
                  </a:lnTo>
                  <a:lnTo>
                    <a:pt x="222" y="1135"/>
                  </a:lnTo>
                  <a:close/>
                </a:path>
              </a:pathLst>
            </a:custGeom>
            <a:gradFill>
              <a:gsLst>
                <a:gs pos="0">
                  <a:schemeClr val="lt2"/>
                </a:gs>
                <a:gs pos="100000">
                  <a:srgbClr val="3B95DE"/>
                </a:gs>
              </a:gsLst>
              <a:lin ang="5400000" scaled="0"/>
            </a:gradFill>
            <a:ln>
              <a:noFill/>
            </a:ln>
          </p:spPr>
        </p:sp>
        <p:sp>
          <p:nvSpPr>
            <p:cNvPr id="66" name="Google Shape;66;p23"/>
            <p:cNvSpPr/>
            <p:nvPr/>
          </p:nvSpPr>
          <p:spPr>
            <a:xfrm>
              <a:off x="1600200" y="180181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3"/>
            <p:cNvSpPr/>
            <p:nvPr/>
          </p:nvSpPr>
          <p:spPr>
            <a:xfrm>
              <a:off x="1381125" y="9525"/>
              <a:ext cx="371475" cy="1425575"/>
            </a:xfrm>
            <a:custGeom>
              <a:rect b="b" l="l" r="r" t="t"/>
              <a:pathLst>
                <a:path extrusionOk="0" h="898" w="234">
                  <a:moveTo>
                    <a:pt x="219" y="898"/>
                  </a:moveTo>
                  <a:lnTo>
                    <a:pt x="0" y="383"/>
                  </a:lnTo>
                  <a:lnTo>
                    <a:pt x="0" y="0"/>
                  </a:lnTo>
                  <a:lnTo>
                    <a:pt x="15" y="0"/>
                  </a:lnTo>
                  <a:lnTo>
                    <a:pt x="15" y="380"/>
                  </a:lnTo>
                  <a:lnTo>
                    <a:pt x="234" y="892"/>
                  </a:lnTo>
                  <a:lnTo>
                    <a:pt x="219" y="898"/>
                  </a:lnTo>
                  <a:close/>
                </a:path>
              </a:pathLst>
            </a:custGeom>
            <a:gradFill>
              <a:gsLst>
                <a:gs pos="0">
                  <a:schemeClr val="lt2"/>
                </a:gs>
                <a:gs pos="100000">
                  <a:srgbClr val="3B95DE"/>
                </a:gs>
              </a:gsLst>
              <a:lin ang="5400000" scaled="0"/>
            </a:gradFill>
            <a:ln>
              <a:noFill/>
            </a:ln>
          </p:spPr>
        </p:sp>
        <p:sp>
          <p:nvSpPr>
            <p:cNvPr id="68" name="Google Shape;68;p23"/>
            <p:cNvSpPr/>
            <p:nvPr/>
          </p:nvSpPr>
          <p:spPr>
            <a:xfrm>
              <a:off x="1643063"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69" name="Google Shape;69;p23"/>
            <p:cNvSpPr/>
            <p:nvPr/>
          </p:nvSpPr>
          <p:spPr>
            <a:xfrm>
              <a:off x="1685925" y="14208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3"/>
            <p:cNvSpPr/>
            <p:nvPr/>
          </p:nvSpPr>
          <p:spPr>
            <a:xfrm>
              <a:off x="168592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3"/>
            <p:cNvSpPr/>
            <p:nvPr/>
          </p:nvSpPr>
          <p:spPr>
            <a:xfrm>
              <a:off x="1743075" y="4763"/>
              <a:ext cx="419100" cy="522288"/>
            </a:xfrm>
            <a:custGeom>
              <a:rect b="b" l="l" r="r" t="t"/>
              <a:pathLst>
                <a:path extrusionOk="0" h="329" w="264">
                  <a:moveTo>
                    <a:pt x="252" y="329"/>
                  </a:moveTo>
                  <a:lnTo>
                    <a:pt x="45" y="120"/>
                  </a:lnTo>
                  <a:lnTo>
                    <a:pt x="0" y="6"/>
                  </a:lnTo>
                  <a:lnTo>
                    <a:pt x="15" y="0"/>
                  </a:lnTo>
                  <a:lnTo>
                    <a:pt x="60" y="111"/>
                  </a:lnTo>
                  <a:lnTo>
                    <a:pt x="264" y="317"/>
                  </a:lnTo>
                  <a:lnTo>
                    <a:pt x="252" y="329"/>
                  </a:lnTo>
                  <a:close/>
                </a:path>
              </a:pathLst>
            </a:custGeom>
            <a:gradFill>
              <a:gsLst>
                <a:gs pos="0">
                  <a:schemeClr val="lt2"/>
                </a:gs>
                <a:gs pos="100000">
                  <a:srgbClr val="3B95DE"/>
                </a:gs>
              </a:gsLst>
              <a:lin ang="5400000" scaled="0"/>
            </a:gradFill>
            <a:ln>
              <a:noFill/>
            </a:ln>
          </p:spPr>
        </p:sp>
        <p:sp>
          <p:nvSpPr>
            <p:cNvPr id="72" name="Google Shape;72;p23"/>
            <p:cNvSpPr/>
            <p:nvPr/>
          </p:nvSpPr>
          <p:spPr>
            <a:xfrm>
              <a:off x="2119313"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3"/>
            <p:cNvSpPr/>
            <p:nvPr/>
          </p:nvSpPr>
          <p:spPr>
            <a:xfrm>
              <a:off x="952500" y="4763"/>
              <a:ext cx="152400" cy="908050"/>
            </a:xfrm>
            <a:custGeom>
              <a:rect b="b" l="l" r="r" t="t"/>
              <a:pathLst>
                <a:path extrusionOk="0" h="572" w="96">
                  <a:moveTo>
                    <a:pt x="15" y="572"/>
                  </a:moveTo>
                  <a:lnTo>
                    <a:pt x="0" y="572"/>
                  </a:lnTo>
                  <a:lnTo>
                    <a:pt x="0" y="189"/>
                  </a:lnTo>
                  <a:lnTo>
                    <a:pt x="81" y="0"/>
                  </a:lnTo>
                  <a:lnTo>
                    <a:pt x="96" y="6"/>
                  </a:lnTo>
                  <a:lnTo>
                    <a:pt x="15" y="192"/>
                  </a:lnTo>
                  <a:lnTo>
                    <a:pt x="15" y="572"/>
                  </a:lnTo>
                  <a:close/>
                </a:path>
              </a:pathLst>
            </a:custGeom>
            <a:gradFill>
              <a:gsLst>
                <a:gs pos="0">
                  <a:schemeClr val="lt2"/>
                </a:gs>
                <a:gs pos="100000">
                  <a:srgbClr val="3B95DE"/>
                </a:gs>
              </a:gsLst>
              <a:lin ang="5400000" scaled="0"/>
            </a:gradFill>
            <a:ln>
              <a:noFill/>
            </a:ln>
          </p:spPr>
        </p:sp>
        <p:sp>
          <p:nvSpPr>
            <p:cNvPr id="74" name="Google Shape;74;p23"/>
            <p:cNvSpPr/>
            <p:nvPr/>
          </p:nvSpPr>
          <p:spPr>
            <a:xfrm>
              <a:off x="86677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3"/>
            <p:cNvSpPr/>
            <p:nvPr/>
          </p:nvSpPr>
          <p:spPr>
            <a:xfrm>
              <a:off x="890588" y="15541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3"/>
            <p:cNvSpPr/>
            <p:nvPr/>
          </p:nvSpPr>
          <p:spPr>
            <a:xfrm>
              <a:off x="738188" y="5622925"/>
              <a:ext cx="338138" cy="1216025"/>
            </a:xfrm>
            <a:custGeom>
              <a:rect b="b" l="l" r="r" t="t"/>
              <a:pathLst>
                <a:path extrusionOk="0" h="766" w="213">
                  <a:moveTo>
                    <a:pt x="213" y="766"/>
                  </a:moveTo>
                  <a:lnTo>
                    <a:pt x="195" y="766"/>
                  </a:lnTo>
                  <a:lnTo>
                    <a:pt x="195" y="464"/>
                  </a:lnTo>
                  <a:lnTo>
                    <a:pt x="0" y="6"/>
                  </a:lnTo>
                  <a:lnTo>
                    <a:pt x="12" y="0"/>
                  </a:lnTo>
                  <a:lnTo>
                    <a:pt x="213" y="461"/>
                  </a:lnTo>
                  <a:lnTo>
                    <a:pt x="213" y="766"/>
                  </a:lnTo>
                  <a:close/>
                </a:path>
              </a:pathLst>
            </a:custGeom>
            <a:gradFill>
              <a:gsLst>
                <a:gs pos="0">
                  <a:schemeClr val="lt2"/>
                </a:gs>
                <a:gs pos="100000">
                  <a:srgbClr val="3B95DE"/>
                </a:gs>
              </a:gsLst>
              <a:lin ang="5400000" scaled="0"/>
            </a:gradFill>
            <a:ln>
              <a:noFill/>
            </a:ln>
          </p:spPr>
        </p:sp>
        <p:sp>
          <p:nvSpPr>
            <p:cNvPr id="77" name="Google Shape;77;p23"/>
            <p:cNvSpPr/>
            <p:nvPr/>
          </p:nvSpPr>
          <p:spPr>
            <a:xfrm>
              <a:off x="647700" y="5480050"/>
              <a:ext cx="157163" cy="157163"/>
            </a:xfrm>
            <a:custGeom>
              <a:rect b="b" l="l" r="r" t="t"/>
              <a:pathLst>
                <a:path extrusionOk="0" h="33" w="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3"/>
            <p:cNvSpPr/>
            <p:nvPr/>
          </p:nvSpPr>
          <p:spPr>
            <a:xfrm>
              <a:off x="66675" y="903288"/>
              <a:ext cx="190500" cy="190500"/>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3"/>
            <p:cNvSpPr/>
            <p:nvPr/>
          </p:nvSpPr>
          <p:spPr>
            <a:xfrm>
              <a:off x="0" y="3897313"/>
              <a:ext cx="133350" cy="266700"/>
            </a:xfrm>
            <a:custGeom>
              <a:rect b="b" l="l" r="r" t="t"/>
              <a:pathLst>
                <a:path extrusionOk="0" h="168" w="84">
                  <a:moveTo>
                    <a:pt x="69" y="168"/>
                  </a:moveTo>
                  <a:lnTo>
                    <a:pt x="0" y="6"/>
                  </a:lnTo>
                  <a:lnTo>
                    <a:pt x="12" y="0"/>
                  </a:lnTo>
                  <a:lnTo>
                    <a:pt x="84" y="162"/>
                  </a:lnTo>
                  <a:lnTo>
                    <a:pt x="69" y="168"/>
                  </a:lnTo>
                  <a:close/>
                </a:path>
              </a:pathLst>
            </a:custGeom>
            <a:gradFill>
              <a:gsLst>
                <a:gs pos="0">
                  <a:schemeClr val="lt2"/>
                </a:gs>
                <a:gs pos="100000">
                  <a:srgbClr val="3B95DE"/>
                </a:gs>
              </a:gsLst>
              <a:lin ang="5400000" scaled="0"/>
            </a:gradFill>
            <a:ln>
              <a:noFill/>
            </a:ln>
          </p:spPr>
        </p:sp>
        <p:sp>
          <p:nvSpPr>
            <p:cNvPr id="80" name="Google Shape;80;p23"/>
            <p:cNvSpPr/>
            <p:nvPr/>
          </p:nvSpPr>
          <p:spPr>
            <a:xfrm>
              <a:off x="66675" y="414972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3"/>
            <p:cNvSpPr/>
            <p:nvPr/>
          </p:nvSpPr>
          <p:spPr>
            <a:xfrm>
              <a:off x="0" y="1644650"/>
              <a:ext cx="133350" cy="269875"/>
            </a:xfrm>
            <a:custGeom>
              <a:rect b="b" l="l" r="r" t="t"/>
              <a:pathLst>
                <a:path extrusionOk="0" h="170" w="84">
                  <a:moveTo>
                    <a:pt x="12" y="170"/>
                  </a:moveTo>
                  <a:lnTo>
                    <a:pt x="0" y="164"/>
                  </a:lnTo>
                  <a:lnTo>
                    <a:pt x="69" y="0"/>
                  </a:lnTo>
                  <a:lnTo>
                    <a:pt x="84" y="6"/>
                  </a:lnTo>
                  <a:lnTo>
                    <a:pt x="12" y="170"/>
                  </a:lnTo>
                  <a:close/>
                </a:path>
              </a:pathLst>
            </a:custGeom>
            <a:gradFill>
              <a:gsLst>
                <a:gs pos="0">
                  <a:schemeClr val="lt2"/>
                </a:gs>
                <a:gs pos="100000">
                  <a:srgbClr val="3B95DE"/>
                </a:gs>
              </a:gsLst>
              <a:lin ang="5400000" scaled="0"/>
            </a:gradFill>
            <a:ln>
              <a:noFill/>
            </a:ln>
          </p:spPr>
        </p:sp>
        <p:sp>
          <p:nvSpPr>
            <p:cNvPr id="82" name="Google Shape;82;p23"/>
            <p:cNvSpPr/>
            <p:nvPr/>
          </p:nvSpPr>
          <p:spPr>
            <a:xfrm>
              <a:off x="66675" y="146843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3"/>
            <p:cNvSpPr/>
            <p:nvPr/>
          </p:nvSpPr>
          <p:spPr>
            <a:xfrm>
              <a:off x="695325" y="4763"/>
              <a:ext cx="309563" cy="1558925"/>
            </a:xfrm>
            <a:custGeom>
              <a:rect b="b" l="l" r="r" t="t"/>
              <a:pathLst>
                <a:path extrusionOk="0" h="982" w="195">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lt2"/>
                </a:gs>
                <a:gs pos="100000">
                  <a:srgbClr val="3B95DE"/>
                </a:gs>
              </a:gsLst>
              <a:lin ang="5400000" scaled="0"/>
            </a:gradFill>
            <a:ln>
              <a:noFill/>
            </a:ln>
          </p:spPr>
        </p:sp>
        <p:sp>
          <p:nvSpPr>
            <p:cNvPr id="84" name="Google Shape;84;p23"/>
            <p:cNvSpPr/>
            <p:nvPr/>
          </p:nvSpPr>
          <p:spPr>
            <a:xfrm>
              <a:off x="57150" y="48815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3"/>
            <p:cNvSpPr/>
            <p:nvPr/>
          </p:nvSpPr>
          <p:spPr>
            <a:xfrm>
              <a:off x="138113" y="5060950"/>
              <a:ext cx="304800" cy="1778000"/>
            </a:xfrm>
            <a:custGeom>
              <a:rect b="b" l="l" r="r" t="t"/>
              <a:pathLst>
                <a:path extrusionOk="0" h="1120" w="192">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lt2"/>
                </a:gs>
                <a:gs pos="100000">
                  <a:srgbClr val="3B95DE"/>
                </a:gs>
              </a:gsLst>
              <a:lin ang="5400000" scaled="0"/>
            </a:gradFill>
            <a:ln>
              <a:noFill/>
            </a:ln>
          </p:spPr>
        </p:sp>
        <p:sp>
          <p:nvSpPr>
            <p:cNvPr id="86" name="Google Shape;86;p23"/>
            <p:cNvSpPr/>
            <p:nvPr/>
          </p:nvSpPr>
          <p:spPr>
            <a:xfrm>
              <a:off x="561975" y="64309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3"/>
            <p:cNvSpPr/>
            <p:nvPr/>
          </p:nvSpPr>
          <p:spPr>
            <a:xfrm>
              <a:off x="642938" y="6610350"/>
              <a:ext cx="23813" cy="242888"/>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3"/>
            <p:cNvSpPr/>
            <p:nvPr/>
          </p:nvSpPr>
          <p:spPr>
            <a:xfrm>
              <a:off x="76200" y="6430963"/>
              <a:ext cx="190500" cy="188913"/>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3"/>
            <p:cNvSpPr/>
            <p:nvPr/>
          </p:nvSpPr>
          <p:spPr>
            <a:xfrm>
              <a:off x="0" y="5978525"/>
              <a:ext cx="190500" cy="461963"/>
            </a:xfrm>
            <a:custGeom>
              <a:rect b="b" l="l" r="r" t="t"/>
              <a:pathLst>
                <a:path extrusionOk="0" h="291" w="120">
                  <a:moveTo>
                    <a:pt x="120" y="291"/>
                  </a:moveTo>
                  <a:lnTo>
                    <a:pt x="105" y="291"/>
                  </a:lnTo>
                  <a:lnTo>
                    <a:pt x="105" y="114"/>
                  </a:lnTo>
                  <a:lnTo>
                    <a:pt x="0" y="9"/>
                  </a:lnTo>
                  <a:lnTo>
                    <a:pt x="12" y="0"/>
                  </a:lnTo>
                  <a:lnTo>
                    <a:pt x="120" y="108"/>
                  </a:lnTo>
                  <a:lnTo>
                    <a:pt x="120" y="291"/>
                  </a:lnTo>
                  <a:close/>
                </a:path>
              </a:pathLst>
            </a:custGeom>
            <a:gradFill>
              <a:gsLst>
                <a:gs pos="0">
                  <a:schemeClr val="lt2"/>
                </a:gs>
                <a:gs pos="100000">
                  <a:srgbClr val="3B95DE"/>
                </a:gs>
              </a:gsLst>
              <a:lin ang="5400000" scaled="0"/>
            </a:gradFill>
            <a:ln>
              <a:noFill/>
            </a:ln>
          </p:spPr>
        </p:sp>
        <p:sp>
          <p:nvSpPr>
            <p:cNvPr id="90" name="Google Shape;90;p23"/>
            <p:cNvSpPr/>
            <p:nvPr/>
          </p:nvSpPr>
          <p:spPr>
            <a:xfrm>
              <a:off x="1014413" y="1801813"/>
              <a:ext cx="214313" cy="755650"/>
            </a:xfrm>
            <a:custGeom>
              <a:rect b="b" l="l" r="r" t="t"/>
              <a:pathLst>
                <a:path extrusionOk="0" h="476" w="135">
                  <a:moveTo>
                    <a:pt x="12" y="476"/>
                  </a:moveTo>
                  <a:lnTo>
                    <a:pt x="0" y="476"/>
                  </a:lnTo>
                  <a:lnTo>
                    <a:pt x="0" y="128"/>
                  </a:lnTo>
                  <a:lnTo>
                    <a:pt x="126" y="0"/>
                  </a:lnTo>
                  <a:lnTo>
                    <a:pt x="135" y="9"/>
                  </a:lnTo>
                  <a:lnTo>
                    <a:pt x="12" y="131"/>
                  </a:lnTo>
                  <a:lnTo>
                    <a:pt x="12" y="476"/>
                  </a:lnTo>
                  <a:close/>
                </a:path>
              </a:pathLst>
            </a:custGeom>
            <a:gradFill>
              <a:gsLst>
                <a:gs pos="0">
                  <a:schemeClr val="lt2"/>
                </a:gs>
                <a:gs pos="100000">
                  <a:srgbClr val="3B95DE"/>
                </a:gs>
              </a:gsLst>
              <a:lin ang="5400000" scaled="0"/>
            </a:gradFill>
            <a:ln>
              <a:noFill/>
            </a:ln>
          </p:spPr>
        </p:sp>
        <p:sp>
          <p:nvSpPr>
            <p:cNvPr id="91" name="Google Shape;91;p23"/>
            <p:cNvSpPr/>
            <p:nvPr/>
          </p:nvSpPr>
          <p:spPr>
            <a:xfrm>
              <a:off x="938213" y="2547938"/>
              <a:ext cx="166688" cy="160338"/>
            </a:xfrm>
            <a:custGeom>
              <a:rect b="b" l="l" r="r" t="t"/>
              <a:pathLst>
                <a:path extrusionOk="0" h="34" w="35">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3"/>
            <p:cNvSpPr/>
            <p:nvPr/>
          </p:nvSpPr>
          <p:spPr>
            <a:xfrm>
              <a:off x="595313" y="4763"/>
              <a:ext cx="638175" cy="4025900"/>
            </a:xfrm>
            <a:custGeom>
              <a:rect b="b" l="l" r="r" t="t"/>
              <a:pathLst>
                <a:path extrusionOk="0" h="2536" w="402">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lt2"/>
                </a:gs>
                <a:gs pos="100000">
                  <a:srgbClr val="3B95DE"/>
                </a:gs>
              </a:gsLst>
              <a:lin ang="5400000" scaled="0"/>
            </a:gradFill>
            <a:ln>
              <a:noFill/>
            </a:ln>
          </p:spPr>
        </p:sp>
        <p:sp>
          <p:nvSpPr>
            <p:cNvPr id="93" name="Google Shape;93;p23"/>
            <p:cNvSpPr/>
            <p:nvPr/>
          </p:nvSpPr>
          <p:spPr>
            <a:xfrm>
              <a:off x="1223963"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94" name="Google Shape;94;p23"/>
            <p:cNvSpPr/>
            <p:nvPr/>
          </p:nvSpPr>
          <p:spPr>
            <a:xfrm>
              <a:off x="1300163" y="1849438"/>
              <a:ext cx="109538" cy="107950"/>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3"/>
            <p:cNvSpPr/>
            <p:nvPr/>
          </p:nvSpPr>
          <p:spPr>
            <a:xfrm>
              <a:off x="280988" y="3417888"/>
              <a:ext cx="142875" cy="474663"/>
            </a:xfrm>
            <a:custGeom>
              <a:rect b="b" l="l" r="r" t="t"/>
              <a:pathLst>
                <a:path extrusionOk="0" h="299" w="90">
                  <a:moveTo>
                    <a:pt x="12" y="299"/>
                  </a:moveTo>
                  <a:lnTo>
                    <a:pt x="0" y="299"/>
                  </a:lnTo>
                  <a:lnTo>
                    <a:pt x="0" y="80"/>
                  </a:lnTo>
                  <a:lnTo>
                    <a:pt x="81" y="0"/>
                  </a:lnTo>
                  <a:lnTo>
                    <a:pt x="90" y="8"/>
                  </a:lnTo>
                  <a:lnTo>
                    <a:pt x="12" y="83"/>
                  </a:lnTo>
                  <a:lnTo>
                    <a:pt x="12" y="299"/>
                  </a:lnTo>
                  <a:close/>
                </a:path>
              </a:pathLst>
            </a:custGeom>
            <a:gradFill>
              <a:gsLst>
                <a:gs pos="0">
                  <a:schemeClr val="lt2"/>
                </a:gs>
                <a:gs pos="100000">
                  <a:srgbClr val="3B95DE"/>
                </a:gs>
              </a:gsLst>
              <a:lin ang="5400000" scaled="0"/>
            </a:gradFill>
            <a:ln>
              <a:noFill/>
            </a:ln>
          </p:spPr>
        </p:sp>
        <p:sp>
          <p:nvSpPr>
            <p:cNvPr id="96" name="Google Shape;96;p23"/>
            <p:cNvSpPr/>
            <p:nvPr/>
          </p:nvSpPr>
          <p:spPr>
            <a:xfrm>
              <a:off x="238125" y="3883025"/>
              <a:ext cx="109538" cy="109538"/>
            </a:xfrm>
            <a:custGeom>
              <a:rect b="b" l="l" r="r" t="t"/>
              <a:pathLst>
                <a:path extrusionOk="0" h="23" w="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3"/>
            <p:cNvSpPr/>
            <p:nvPr/>
          </p:nvSpPr>
          <p:spPr>
            <a:xfrm>
              <a:off x="4763" y="2166938"/>
              <a:ext cx="114300" cy="452438"/>
            </a:xfrm>
            <a:custGeom>
              <a:rect b="b" l="l" r="r" t="t"/>
              <a:pathLst>
                <a:path extrusionOk="0" h="285" w="72">
                  <a:moveTo>
                    <a:pt x="6" y="285"/>
                  </a:moveTo>
                  <a:lnTo>
                    <a:pt x="0" y="276"/>
                  </a:lnTo>
                  <a:lnTo>
                    <a:pt x="60" y="216"/>
                  </a:lnTo>
                  <a:lnTo>
                    <a:pt x="60" y="0"/>
                  </a:lnTo>
                  <a:lnTo>
                    <a:pt x="72" y="0"/>
                  </a:lnTo>
                  <a:lnTo>
                    <a:pt x="72" y="222"/>
                  </a:lnTo>
                  <a:lnTo>
                    <a:pt x="6" y="285"/>
                  </a:lnTo>
                  <a:close/>
                </a:path>
              </a:pathLst>
            </a:custGeom>
            <a:gradFill>
              <a:gsLst>
                <a:gs pos="0">
                  <a:schemeClr val="lt2"/>
                </a:gs>
                <a:gs pos="100000">
                  <a:srgbClr val="3B95DE"/>
                </a:gs>
              </a:gsLst>
              <a:lin ang="5400000" scaled="0"/>
            </a:gradFill>
            <a:ln>
              <a:noFill/>
            </a:ln>
          </p:spPr>
        </p:sp>
        <p:sp>
          <p:nvSpPr>
            <p:cNvPr id="98" name="Google Shape;98;p23"/>
            <p:cNvSpPr/>
            <p:nvPr/>
          </p:nvSpPr>
          <p:spPr>
            <a:xfrm>
              <a:off x="52388" y="2066925"/>
              <a:ext cx="109538" cy="109538"/>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3"/>
            <p:cNvSpPr/>
            <p:nvPr/>
          </p:nvSpPr>
          <p:spPr>
            <a:xfrm>
              <a:off x="1228725" y="4662488"/>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3"/>
            <p:cNvSpPr/>
            <p:nvPr/>
          </p:nvSpPr>
          <p:spPr>
            <a:xfrm>
              <a:off x="1319213" y="5041900"/>
              <a:ext cx="371475" cy="1801813"/>
            </a:xfrm>
            <a:custGeom>
              <a:rect b="b" l="l" r="r" t="t"/>
              <a:pathLst>
                <a:path extrusionOk="0" h="1135" w="234">
                  <a:moveTo>
                    <a:pt x="15" y="1135"/>
                  </a:moveTo>
                  <a:lnTo>
                    <a:pt x="0" y="1135"/>
                  </a:lnTo>
                  <a:lnTo>
                    <a:pt x="0" y="515"/>
                  </a:lnTo>
                  <a:lnTo>
                    <a:pt x="0" y="512"/>
                  </a:lnTo>
                  <a:lnTo>
                    <a:pt x="219" y="0"/>
                  </a:lnTo>
                  <a:lnTo>
                    <a:pt x="234" y="6"/>
                  </a:lnTo>
                  <a:lnTo>
                    <a:pt x="15" y="518"/>
                  </a:lnTo>
                  <a:lnTo>
                    <a:pt x="15" y="1135"/>
                  </a:lnTo>
                  <a:close/>
                </a:path>
              </a:pathLst>
            </a:custGeom>
            <a:gradFill>
              <a:gsLst>
                <a:gs pos="0">
                  <a:schemeClr val="lt2"/>
                </a:gs>
                <a:gs pos="100000">
                  <a:srgbClr val="3B95DE"/>
                </a:gs>
              </a:gsLst>
              <a:lin ang="5400000" scaled="0"/>
            </a:gradFill>
            <a:ln>
              <a:noFill/>
            </a:ln>
          </p:spPr>
        </p:sp>
        <p:sp>
          <p:nvSpPr>
            <p:cNvPr id="101" name="Google Shape;101;p23"/>
            <p:cNvSpPr/>
            <p:nvPr/>
          </p:nvSpPr>
          <p:spPr>
            <a:xfrm>
              <a:off x="1147763"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3"/>
            <p:cNvSpPr/>
            <p:nvPr/>
          </p:nvSpPr>
          <p:spPr>
            <a:xfrm>
              <a:off x="819150" y="3983038"/>
              <a:ext cx="347663" cy="2860675"/>
            </a:xfrm>
            <a:custGeom>
              <a:rect b="b" l="l" r="r" t="t"/>
              <a:pathLst>
                <a:path extrusionOk="0" h="1802" w="219">
                  <a:moveTo>
                    <a:pt x="219" y="1802"/>
                  </a:moveTo>
                  <a:lnTo>
                    <a:pt x="201" y="1802"/>
                  </a:lnTo>
                  <a:lnTo>
                    <a:pt x="201" y="1185"/>
                  </a:lnTo>
                  <a:lnTo>
                    <a:pt x="0" y="3"/>
                  </a:lnTo>
                  <a:lnTo>
                    <a:pt x="15" y="0"/>
                  </a:lnTo>
                  <a:lnTo>
                    <a:pt x="219" y="1185"/>
                  </a:lnTo>
                  <a:lnTo>
                    <a:pt x="219" y="1802"/>
                  </a:lnTo>
                  <a:close/>
                </a:path>
              </a:pathLst>
            </a:custGeom>
            <a:gradFill>
              <a:gsLst>
                <a:gs pos="0">
                  <a:schemeClr val="lt2"/>
                </a:gs>
                <a:gs pos="100000">
                  <a:srgbClr val="3B95DE"/>
                </a:gs>
              </a:gsLst>
              <a:lin ang="5400000" scaled="0"/>
            </a:gradFill>
            <a:ln>
              <a:noFill/>
            </a:ln>
          </p:spPr>
        </p:sp>
        <p:sp>
          <p:nvSpPr>
            <p:cNvPr id="103" name="Google Shape;103;p23"/>
            <p:cNvSpPr/>
            <p:nvPr/>
          </p:nvSpPr>
          <p:spPr>
            <a:xfrm>
              <a:off x="728663" y="3806825"/>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3"/>
            <p:cNvSpPr/>
            <p:nvPr/>
          </p:nvSpPr>
          <p:spPr>
            <a:xfrm>
              <a:off x="1624013"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3"/>
            <p:cNvSpPr/>
            <p:nvPr/>
          </p:nvSpPr>
          <p:spPr>
            <a:xfrm>
              <a:off x="1404938" y="5422900"/>
              <a:ext cx="371475" cy="1425575"/>
            </a:xfrm>
            <a:custGeom>
              <a:rect b="b" l="l" r="r" t="t"/>
              <a:pathLst>
                <a:path extrusionOk="0" h="898" w="234">
                  <a:moveTo>
                    <a:pt x="18" y="898"/>
                  </a:moveTo>
                  <a:lnTo>
                    <a:pt x="0" y="898"/>
                  </a:lnTo>
                  <a:lnTo>
                    <a:pt x="0" y="515"/>
                  </a:lnTo>
                  <a:lnTo>
                    <a:pt x="0" y="512"/>
                  </a:lnTo>
                  <a:lnTo>
                    <a:pt x="222" y="0"/>
                  </a:lnTo>
                  <a:lnTo>
                    <a:pt x="234" y="6"/>
                  </a:lnTo>
                  <a:lnTo>
                    <a:pt x="18" y="518"/>
                  </a:lnTo>
                  <a:lnTo>
                    <a:pt x="18" y="898"/>
                  </a:lnTo>
                  <a:close/>
                </a:path>
              </a:pathLst>
            </a:custGeom>
            <a:gradFill>
              <a:gsLst>
                <a:gs pos="0">
                  <a:schemeClr val="lt2"/>
                </a:gs>
                <a:gs pos="100000">
                  <a:srgbClr val="3B95DE"/>
                </a:gs>
              </a:gsLst>
              <a:lin ang="5400000" scaled="0"/>
            </a:gradFill>
            <a:ln>
              <a:noFill/>
            </a:ln>
          </p:spPr>
        </p:sp>
        <p:sp>
          <p:nvSpPr>
            <p:cNvPr id="106" name="Google Shape;106;p23"/>
            <p:cNvSpPr/>
            <p:nvPr/>
          </p:nvSpPr>
          <p:spPr>
            <a:xfrm>
              <a:off x="1666875"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107" name="Google Shape;107;p23"/>
            <p:cNvSpPr/>
            <p:nvPr/>
          </p:nvSpPr>
          <p:spPr>
            <a:xfrm>
              <a:off x="1709738"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3"/>
            <p:cNvSpPr/>
            <p:nvPr/>
          </p:nvSpPr>
          <p:spPr>
            <a:xfrm>
              <a:off x="1709738"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3"/>
            <p:cNvSpPr/>
            <p:nvPr/>
          </p:nvSpPr>
          <p:spPr>
            <a:xfrm>
              <a:off x="1766888" y="6330950"/>
              <a:ext cx="419100" cy="527050"/>
            </a:xfrm>
            <a:custGeom>
              <a:rect b="b" l="l" r="r" t="t"/>
              <a:pathLst>
                <a:path extrusionOk="0" h="332" w="264">
                  <a:moveTo>
                    <a:pt x="12" y="332"/>
                  </a:moveTo>
                  <a:lnTo>
                    <a:pt x="0" y="326"/>
                  </a:lnTo>
                  <a:lnTo>
                    <a:pt x="45" y="206"/>
                  </a:lnTo>
                  <a:lnTo>
                    <a:pt x="255" y="0"/>
                  </a:lnTo>
                  <a:lnTo>
                    <a:pt x="264" y="12"/>
                  </a:lnTo>
                  <a:lnTo>
                    <a:pt x="60" y="215"/>
                  </a:lnTo>
                  <a:lnTo>
                    <a:pt x="12" y="332"/>
                  </a:lnTo>
                  <a:close/>
                </a:path>
              </a:pathLst>
            </a:custGeom>
            <a:gradFill>
              <a:gsLst>
                <a:gs pos="0">
                  <a:schemeClr val="lt2"/>
                </a:gs>
                <a:gs pos="100000">
                  <a:srgbClr val="3B95DE"/>
                </a:gs>
              </a:gsLst>
              <a:lin ang="5400000" scaled="0"/>
            </a:gradFill>
            <a:ln>
              <a:noFill/>
            </a:ln>
          </p:spPr>
        </p:sp>
        <p:sp>
          <p:nvSpPr>
            <p:cNvPr id="110" name="Google Shape;110;p23"/>
            <p:cNvSpPr/>
            <p:nvPr/>
          </p:nvSpPr>
          <p:spPr>
            <a:xfrm>
              <a:off x="2147888"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3"/>
            <p:cNvSpPr/>
            <p:nvPr/>
          </p:nvSpPr>
          <p:spPr>
            <a:xfrm>
              <a:off x="504825" y="9525"/>
              <a:ext cx="233363" cy="5103813"/>
            </a:xfrm>
            <a:custGeom>
              <a:rect b="b" l="l" r="r" t="t"/>
              <a:pathLst>
                <a:path extrusionOk="0" h="3215" w="147">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lt2"/>
                </a:gs>
                <a:gs pos="100000">
                  <a:srgbClr val="3B95DE"/>
                </a:gs>
              </a:gsLst>
              <a:lin ang="5400000" scaled="0"/>
            </a:gradFill>
            <a:ln>
              <a:noFill/>
            </a:ln>
          </p:spPr>
        </p:sp>
        <p:sp>
          <p:nvSpPr>
            <p:cNvPr id="112" name="Google Shape;112;p23"/>
            <p:cNvSpPr/>
            <p:nvPr/>
          </p:nvSpPr>
          <p:spPr>
            <a:xfrm>
              <a:off x="633413" y="5103813"/>
              <a:ext cx="185738" cy="185738"/>
            </a:xfrm>
            <a:custGeom>
              <a:rect b="b" l="l" r="r" t="t"/>
              <a:pathLst>
                <a:path extrusionOk="0" h="39" w="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23"/>
          <p:cNvSpPr txBox="1"/>
          <p:nvPr>
            <p:ph type="ctrTitle"/>
          </p:nvPr>
        </p:nvSpPr>
        <p:spPr>
          <a:xfrm>
            <a:off x="1876424" y="1122363"/>
            <a:ext cx="8791575" cy="2387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Twentieth Centur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4" name="Google Shape;114;p23"/>
          <p:cNvSpPr txBox="1"/>
          <p:nvPr>
            <p:ph idx="1" type="subTitle"/>
          </p:nvPr>
        </p:nvSpPr>
        <p:spPr>
          <a:xfrm>
            <a:off x="1876424" y="3602038"/>
            <a:ext cx="8791575" cy="1655762"/>
          </a:xfrm>
          <a:prstGeom prst="rect">
            <a:avLst/>
          </a:prstGeom>
          <a:noFill/>
          <a:ln>
            <a:noFill/>
          </a:ln>
        </p:spPr>
        <p:txBody>
          <a:bodyPr anchorCtr="0" anchor="t" bIns="45700" lIns="91425" spcFirstLastPara="1" rIns="91425" wrap="square" tIns="45700">
            <a:normAutofit/>
          </a:bodyPr>
          <a:lstStyle>
            <a:lvl1pPr lvl="0" algn="l">
              <a:lnSpc>
                <a:spcPct val="120000"/>
              </a:lnSpc>
              <a:spcBef>
                <a:spcPts val="1000"/>
              </a:spcBef>
              <a:spcAft>
                <a:spcPts val="0"/>
              </a:spcAft>
              <a:buClr>
                <a:schemeClr val="lt2"/>
              </a:buClr>
              <a:buSzPts val="2500"/>
              <a:buNone/>
              <a:defRPr sz="2000" cap="none">
                <a:solidFill>
                  <a:schemeClr val="lt2"/>
                </a:solidFill>
              </a:defRPr>
            </a:lvl1pPr>
            <a:lvl2pPr lvl="1" algn="ctr">
              <a:lnSpc>
                <a:spcPct val="120000"/>
              </a:lnSpc>
              <a:spcBef>
                <a:spcPts val="500"/>
              </a:spcBef>
              <a:spcAft>
                <a:spcPts val="0"/>
              </a:spcAft>
              <a:buClr>
                <a:schemeClr val="lt1"/>
              </a:buClr>
              <a:buSzPts val="2500"/>
              <a:buNone/>
              <a:defRPr sz="2000"/>
            </a:lvl2pPr>
            <a:lvl3pPr lvl="2" algn="ctr">
              <a:lnSpc>
                <a:spcPct val="120000"/>
              </a:lnSpc>
              <a:spcBef>
                <a:spcPts val="500"/>
              </a:spcBef>
              <a:spcAft>
                <a:spcPts val="0"/>
              </a:spcAft>
              <a:buClr>
                <a:schemeClr val="lt1"/>
              </a:buClr>
              <a:buSzPts val="2250"/>
              <a:buNone/>
              <a:defRPr sz="1800"/>
            </a:lvl3pPr>
            <a:lvl4pPr lvl="3" algn="ctr">
              <a:lnSpc>
                <a:spcPct val="120000"/>
              </a:lnSpc>
              <a:spcBef>
                <a:spcPts val="500"/>
              </a:spcBef>
              <a:spcAft>
                <a:spcPts val="0"/>
              </a:spcAft>
              <a:buClr>
                <a:schemeClr val="lt1"/>
              </a:buClr>
              <a:buSzPts val="2000"/>
              <a:buNone/>
              <a:defRPr sz="1600"/>
            </a:lvl4pPr>
            <a:lvl5pPr lvl="4" algn="ctr">
              <a:lnSpc>
                <a:spcPct val="120000"/>
              </a:lnSpc>
              <a:spcBef>
                <a:spcPts val="500"/>
              </a:spcBef>
              <a:spcAft>
                <a:spcPts val="0"/>
              </a:spcAft>
              <a:buClr>
                <a:schemeClr val="lt1"/>
              </a:buClr>
              <a:buSzPts val="2000"/>
              <a:buNone/>
              <a:defRPr sz="1600"/>
            </a:lvl5pPr>
            <a:lvl6pPr lvl="5" algn="ctr">
              <a:lnSpc>
                <a:spcPct val="120000"/>
              </a:lnSpc>
              <a:spcBef>
                <a:spcPts val="500"/>
              </a:spcBef>
              <a:spcAft>
                <a:spcPts val="0"/>
              </a:spcAft>
              <a:buClr>
                <a:schemeClr val="lt1"/>
              </a:buClr>
              <a:buSzPts val="2000"/>
              <a:buNone/>
              <a:defRPr sz="1600"/>
            </a:lvl6pPr>
            <a:lvl7pPr lvl="6" algn="ctr">
              <a:lnSpc>
                <a:spcPct val="120000"/>
              </a:lnSpc>
              <a:spcBef>
                <a:spcPts val="500"/>
              </a:spcBef>
              <a:spcAft>
                <a:spcPts val="0"/>
              </a:spcAft>
              <a:buClr>
                <a:schemeClr val="lt1"/>
              </a:buClr>
              <a:buSzPts val="2000"/>
              <a:buNone/>
              <a:defRPr sz="1600"/>
            </a:lvl7pPr>
            <a:lvl8pPr lvl="7" algn="ctr">
              <a:lnSpc>
                <a:spcPct val="120000"/>
              </a:lnSpc>
              <a:spcBef>
                <a:spcPts val="500"/>
              </a:spcBef>
              <a:spcAft>
                <a:spcPts val="0"/>
              </a:spcAft>
              <a:buClr>
                <a:schemeClr val="lt1"/>
              </a:buClr>
              <a:buSzPts val="2000"/>
              <a:buNone/>
              <a:defRPr sz="1600"/>
            </a:lvl8pPr>
            <a:lvl9pPr lvl="8" algn="ctr">
              <a:lnSpc>
                <a:spcPct val="120000"/>
              </a:lnSpc>
              <a:spcBef>
                <a:spcPts val="500"/>
              </a:spcBef>
              <a:spcAft>
                <a:spcPts val="0"/>
              </a:spcAft>
              <a:buClr>
                <a:schemeClr val="lt1"/>
              </a:buClr>
              <a:buSzPts val="2000"/>
              <a:buNone/>
              <a:defRPr sz="1600"/>
            </a:lvl9pPr>
          </a:lstStyle>
          <a:p/>
        </p:txBody>
      </p:sp>
      <p:sp>
        <p:nvSpPr>
          <p:cNvPr id="115" name="Google Shape;115;p23"/>
          <p:cNvSpPr txBox="1"/>
          <p:nvPr>
            <p:ph idx="10" type="dt"/>
          </p:nvPr>
        </p:nvSpPr>
        <p:spPr>
          <a:xfrm>
            <a:off x="7077511" y="5410201"/>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23"/>
          <p:cNvSpPr txBox="1"/>
          <p:nvPr>
            <p:ph idx="11" type="ftr"/>
          </p:nvPr>
        </p:nvSpPr>
        <p:spPr>
          <a:xfrm>
            <a:off x="1876424" y="5410201"/>
            <a:ext cx="5124886"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23"/>
          <p:cNvSpPr txBox="1"/>
          <p:nvPr>
            <p:ph idx="12" type="sldNum"/>
          </p:nvPr>
        </p:nvSpPr>
        <p:spPr>
          <a:xfrm>
            <a:off x="9896911" y="5410199"/>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8" name="Shape 118"/>
        <p:cNvGrpSpPr/>
        <p:nvPr/>
      </p:nvGrpSpPr>
      <p:grpSpPr>
        <a:xfrm>
          <a:off x="0" y="0"/>
          <a:ext cx="0" cy="0"/>
          <a:chOff x="0" y="0"/>
          <a:chExt cx="0" cy="0"/>
        </a:xfrm>
      </p:grpSpPr>
      <p:sp>
        <p:nvSpPr>
          <p:cNvPr id="119" name="Google Shape;119;p24"/>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0" name="Google Shape;120;p24"/>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21" name="Google Shape;121;p24"/>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24"/>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24"/>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4" name="Shape 124"/>
        <p:cNvGrpSpPr/>
        <p:nvPr/>
      </p:nvGrpSpPr>
      <p:grpSpPr>
        <a:xfrm>
          <a:off x="0" y="0"/>
          <a:ext cx="0" cy="0"/>
          <a:chOff x="0" y="0"/>
          <a:chExt cx="0" cy="0"/>
        </a:xfrm>
      </p:grpSpPr>
      <p:sp>
        <p:nvSpPr>
          <p:cNvPr id="125" name="Google Shape;125;p25"/>
          <p:cNvSpPr txBox="1"/>
          <p:nvPr>
            <p:ph type="title"/>
          </p:nvPr>
        </p:nvSpPr>
        <p:spPr>
          <a:xfrm>
            <a:off x="1141411" y="1419226"/>
            <a:ext cx="99060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 name="Google Shape;126;p25"/>
          <p:cNvSpPr txBox="1"/>
          <p:nvPr>
            <p:ph idx="1" type="body"/>
          </p:nvPr>
        </p:nvSpPr>
        <p:spPr>
          <a:xfrm>
            <a:off x="1141411" y="4424362"/>
            <a:ext cx="9906000" cy="137477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cap="none">
                <a:solidFill>
                  <a:schemeClr val="lt1"/>
                </a:solidFill>
              </a:defRPr>
            </a:lvl1pPr>
            <a:lvl2pPr indent="-228600" lvl="1" marL="914400" algn="l">
              <a:lnSpc>
                <a:spcPct val="120000"/>
              </a:lnSpc>
              <a:spcBef>
                <a:spcPts val="500"/>
              </a:spcBef>
              <a:spcAft>
                <a:spcPts val="0"/>
              </a:spcAft>
              <a:buClr>
                <a:schemeClr val="lt1"/>
              </a:buClr>
              <a:buSzPts val="2250"/>
              <a:buNone/>
              <a:defRPr sz="1800">
                <a:solidFill>
                  <a:schemeClr val="lt1"/>
                </a:solidFill>
              </a:defRPr>
            </a:lvl2pPr>
            <a:lvl3pPr indent="-228600" lvl="2" marL="1371600" algn="l">
              <a:lnSpc>
                <a:spcPct val="120000"/>
              </a:lnSpc>
              <a:spcBef>
                <a:spcPts val="500"/>
              </a:spcBef>
              <a:spcAft>
                <a:spcPts val="0"/>
              </a:spcAft>
              <a:buClr>
                <a:schemeClr val="lt1"/>
              </a:buClr>
              <a:buSzPts val="2250"/>
              <a:buNone/>
              <a:defRPr sz="1800">
                <a:solidFill>
                  <a:schemeClr val="lt1"/>
                </a:solidFill>
              </a:defRPr>
            </a:lvl3pPr>
            <a:lvl4pPr indent="-228600" lvl="3" marL="1828800" algn="l">
              <a:lnSpc>
                <a:spcPct val="120000"/>
              </a:lnSpc>
              <a:spcBef>
                <a:spcPts val="500"/>
              </a:spcBef>
              <a:spcAft>
                <a:spcPts val="0"/>
              </a:spcAft>
              <a:buClr>
                <a:schemeClr val="lt1"/>
              </a:buClr>
              <a:buSzPts val="2000"/>
              <a:buNone/>
              <a:defRPr sz="1600">
                <a:solidFill>
                  <a:schemeClr val="lt1"/>
                </a:solidFill>
              </a:defRPr>
            </a:lvl4pPr>
            <a:lvl5pPr indent="-228600" lvl="4" marL="2286000" algn="l">
              <a:lnSpc>
                <a:spcPct val="120000"/>
              </a:lnSpc>
              <a:spcBef>
                <a:spcPts val="500"/>
              </a:spcBef>
              <a:spcAft>
                <a:spcPts val="0"/>
              </a:spcAft>
              <a:buClr>
                <a:schemeClr val="lt1"/>
              </a:buClr>
              <a:buSzPts val="2000"/>
              <a:buNone/>
              <a:defRPr sz="1600">
                <a:solidFill>
                  <a:schemeClr val="lt1"/>
                </a:solidFill>
              </a:defRPr>
            </a:lvl5pPr>
            <a:lvl6pPr indent="-228600" lvl="5" marL="2743200" algn="l">
              <a:lnSpc>
                <a:spcPct val="120000"/>
              </a:lnSpc>
              <a:spcBef>
                <a:spcPts val="500"/>
              </a:spcBef>
              <a:spcAft>
                <a:spcPts val="0"/>
              </a:spcAft>
              <a:buClr>
                <a:schemeClr val="lt1"/>
              </a:buClr>
              <a:buSzPts val="2000"/>
              <a:buNone/>
              <a:defRPr sz="1600">
                <a:solidFill>
                  <a:schemeClr val="lt1"/>
                </a:solidFill>
              </a:defRPr>
            </a:lvl6pPr>
            <a:lvl7pPr indent="-228600" lvl="6" marL="3200400" algn="l">
              <a:lnSpc>
                <a:spcPct val="120000"/>
              </a:lnSpc>
              <a:spcBef>
                <a:spcPts val="500"/>
              </a:spcBef>
              <a:spcAft>
                <a:spcPts val="0"/>
              </a:spcAft>
              <a:buClr>
                <a:schemeClr val="lt1"/>
              </a:buClr>
              <a:buSzPts val="2000"/>
              <a:buNone/>
              <a:defRPr sz="1600">
                <a:solidFill>
                  <a:schemeClr val="lt1"/>
                </a:solidFill>
              </a:defRPr>
            </a:lvl7pPr>
            <a:lvl8pPr indent="-228600" lvl="7" marL="3657600" algn="l">
              <a:lnSpc>
                <a:spcPct val="120000"/>
              </a:lnSpc>
              <a:spcBef>
                <a:spcPts val="500"/>
              </a:spcBef>
              <a:spcAft>
                <a:spcPts val="0"/>
              </a:spcAft>
              <a:buClr>
                <a:schemeClr val="lt1"/>
              </a:buClr>
              <a:buSzPts val="2000"/>
              <a:buNone/>
              <a:defRPr sz="1600">
                <a:solidFill>
                  <a:schemeClr val="lt1"/>
                </a:solidFill>
              </a:defRPr>
            </a:lvl8pPr>
            <a:lvl9pPr indent="-228600" lvl="8" marL="4114800" algn="l">
              <a:lnSpc>
                <a:spcPct val="120000"/>
              </a:lnSpc>
              <a:spcBef>
                <a:spcPts val="500"/>
              </a:spcBef>
              <a:spcAft>
                <a:spcPts val="0"/>
              </a:spcAft>
              <a:buClr>
                <a:schemeClr val="lt1"/>
              </a:buClr>
              <a:buSzPts val="2000"/>
              <a:buNone/>
              <a:defRPr sz="1600">
                <a:solidFill>
                  <a:schemeClr val="lt1"/>
                </a:solidFill>
              </a:defRPr>
            </a:lvl9pPr>
          </a:lstStyle>
          <a:p/>
        </p:txBody>
      </p:sp>
      <p:sp>
        <p:nvSpPr>
          <p:cNvPr id="127" name="Google Shape;127;p25"/>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25"/>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25"/>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0" name="Shape 130"/>
        <p:cNvGrpSpPr/>
        <p:nvPr/>
      </p:nvGrpSpPr>
      <p:grpSpPr>
        <a:xfrm>
          <a:off x="0" y="0"/>
          <a:ext cx="0" cy="0"/>
          <a:chOff x="0" y="0"/>
          <a:chExt cx="0" cy="0"/>
        </a:xfrm>
      </p:grpSpPr>
      <p:sp>
        <p:nvSpPr>
          <p:cNvPr id="131" name="Google Shape;131;p26"/>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 name="Google Shape;132;p26"/>
          <p:cNvSpPr txBox="1"/>
          <p:nvPr>
            <p:ph idx="1" type="body"/>
          </p:nvPr>
        </p:nvSpPr>
        <p:spPr>
          <a:xfrm>
            <a:off x="1141410" y="2249486"/>
            <a:ext cx="4878389" cy="3541714"/>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33" name="Google Shape;133;p26"/>
          <p:cNvSpPr txBox="1"/>
          <p:nvPr>
            <p:ph idx="2" type="body"/>
          </p:nvPr>
        </p:nvSpPr>
        <p:spPr>
          <a:xfrm>
            <a:off x="6172200" y="2249486"/>
            <a:ext cx="4875211" cy="3541714"/>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34" name="Google Shape;134;p26"/>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26"/>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6"/>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7" name="Shape 137"/>
        <p:cNvGrpSpPr/>
        <p:nvPr/>
      </p:nvGrpSpPr>
      <p:grpSpPr>
        <a:xfrm>
          <a:off x="0" y="0"/>
          <a:ext cx="0" cy="0"/>
          <a:chOff x="0" y="0"/>
          <a:chExt cx="0" cy="0"/>
        </a:xfrm>
      </p:grpSpPr>
      <p:sp>
        <p:nvSpPr>
          <p:cNvPr id="138" name="Google Shape;138;p27"/>
          <p:cNvSpPr txBox="1"/>
          <p:nvPr>
            <p:ph type="title"/>
          </p:nvPr>
        </p:nvSpPr>
        <p:spPr>
          <a:xfrm>
            <a:off x="1141411" y="619126"/>
            <a:ext cx="9906000" cy="147796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9" name="Google Shape;139;p27"/>
          <p:cNvSpPr txBox="1"/>
          <p:nvPr>
            <p:ph idx="1" type="body"/>
          </p:nvPr>
        </p:nvSpPr>
        <p:spPr>
          <a:xfrm>
            <a:off x="1370019" y="2249486"/>
            <a:ext cx="4649783"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40" name="Google Shape;140;p27"/>
          <p:cNvSpPr txBox="1"/>
          <p:nvPr>
            <p:ph idx="2" type="body"/>
          </p:nvPr>
        </p:nvSpPr>
        <p:spPr>
          <a:xfrm>
            <a:off x="1141410" y="3073397"/>
            <a:ext cx="4878391" cy="2717801"/>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41" name="Google Shape;141;p27"/>
          <p:cNvSpPr txBox="1"/>
          <p:nvPr>
            <p:ph idx="3" type="body"/>
          </p:nvPr>
        </p:nvSpPr>
        <p:spPr>
          <a:xfrm>
            <a:off x="6400808" y="2249485"/>
            <a:ext cx="4646602"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42" name="Google Shape;142;p27"/>
          <p:cNvSpPr txBox="1"/>
          <p:nvPr>
            <p:ph idx="4" type="body"/>
          </p:nvPr>
        </p:nvSpPr>
        <p:spPr>
          <a:xfrm>
            <a:off x="6172200" y="3073397"/>
            <a:ext cx="4875210" cy="2717801"/>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43" name="Google Shape;143;p27"/>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27"/>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27"/>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6" name="Shape 146"/>
        <p:cNvGrpSpPr/>
        <p:nvPr/>
      </p:nvGrpSpPr>
      <p:grpSpPr>
        <a:xfrm>
          <a:off x="0" y="0"/>
          <a:ext cx="0" cy="0"/>
          <a:chOff x="0" y="0"/>
          <a:chExt cx="0" cy="0"/>
        </a:xfrm>
      </p:grpSpPr>
      <p:sp>
        <p:nvSpPr>
          <p:cNvPr id="147" name="Google Shape;147;p28"/>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8" name="Google Shape;148;p28"/>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28"/>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28"/>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51" name="Shape 151"/>
        <p:cNvGrpSpPr/>
        <p:nvPr/>
      </p:nvGrpSpPr>
      <p:grpSpPr>
        <a:xfrm>
          <a:off x="0" y="0"/>
          <a:ext cx="0" cy="0"/>
          <a:chOff x="0" y="0"/>
          <a:chExt cx="0" cy="0"/>
        </a:xfrm>
      </p:grpSpPr>
      <p:sp>
        <p:nvSpPr>
          <p:cNvPr id="152" name="Google Shape;152;p29"/>
          <p:cNvSpPr txBox="1"/>
          <p:nvPr>
            <p:ph type="title"/>
          </p:nvPr>
        </p:nvSpPr>
        <p:spPr>
          <a:xfrm>
            <a:off x="1146705" y="609601"/>
            <a:ext cx="3856037" cy="163988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3" name="Google Shape;153;p29"/>
          <p:cNvSpPr txBox="1"/>
          <p:nvPr>
            <p:ph idx="1" type="body"/>
          </p:nvPr>
        </p:nvSpPr>
        <p:spPr>
          <a:xfrm>
            <a:off x="5156200" y="592666"/>
            <a:ext cx="5891209" cy="5198534"/>
          </a:xfrm>
          <a:prstGeom prst="rect">
            <a:avLst/>
          </a:prstGeom>
          <a:noFill/>
          <a:ln>
            <a:noFill/>
          </a:ln>
        </p:spPr>
        <p:txBody>
          <a:bodyPr anchorCtr="0" anchor="ctr"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54" name="Google Shape;154;p29"/>
          <p:cNvSpPr txBox="1"/>
          <p:nvPr>
            <p:ph idx="2" type="body"/>
          </p:nvPr>
        </p:nvSpPr>
        <p:spPr>
          <a:xfrm>
            <a:off x="1146705" y="2249486"/>
            <a:ext cx="3856037" cy="354171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000"/>
              <a:buNone/>
              <a:defRPr sz="16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55" name="Google Shape;155;p29"/>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 name="Google Shape;156;p29"/>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29"/>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58" name="Shape 158"/>
        <p:cNvGrpSpPr/>
        <p:nvPr/>
      </p:nvGrpSpPr>
      <p:grpSpPr>
        <a:xfrm>
          <a:off x="0" y="0"/>
          <a:ext cx="0" cy="0"/>
          <a:chOff x="0" y="0"/>
          <a:chExt cx="0" cy="0"/>
        </a:xfrm>
      </p:grpSpPr>
      <p:sp>
        <p:nvSpPr>
          <p:cNvPr id="159" name="Google Shape;159;p30"/>
          <p:cNvSpPr txBox="1"/>
          <p:nvPr>
            <p:ph type="title"/>
          </p:nvPr>
        </p:nvSpPr>
        <p:spPr>
          <a:xfrm>
            <a:off x="1141413" y="609600"/>
            <a:ext cx="5934508" cy="163988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0" name="Google Shape;160;p30"/>
          <p:cNvSpPr/>
          <p:nvPr>
            <p:ph idx="2" type="pic"/>
          </p:nvPr>
        </p:nvSpPr>
        <p:spPr>
          <a:xfrm>
            <a:off x="7380721" y="609601"/>
            <a:ext cx="3666690" cy="5181599"/>
          </a:xfrm>
          <a:prstGeom prst="round2DiagRect">
            <a:avLst>
              <a:gd fmla="val 5608"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161" name="Google Shape;161;p30"/>
          <p:cNvSpPr txBox="1"/>
          <p:nvPr>
            <p:ph idx="1" type="body"/>
          </p:nvPr>
        </p:nvSpPr>
        <p:spPr>
          <a:xfrm>
            <a:off x="1141410" y="2249486"/>
            <a:ext cx="5934511" cy="354171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000"/>
              <a:buNone/>
              <a:defRPr sz="16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62" name="Google Shape;162;p30"/>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 name="Google Shape;163;p30"/>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 name="Google Shape;164;p30"/>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png"/><Relationship Id="rId2" Type="http://schemas.openxmlformats.org/officeDocument/2006/relationships/image" Target="../media/image3.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19" Type="http://schemas.openxmlformats.org/officeDocument/2006/relationships/slideLayout" Target="../slideLayouts/slideLayout17.xml"/><Relationship Id="rId6" Type="http://schemas.openxmlformats.org/officeDocument/2006/relationships/slideLayout" Target="../slideLayouts/slideLayout4.xml"/><Relationship Id="rId18" Type="http://schemas.openxmlformats.org/officeDocument/2006/relationships/slideLayout" Target="../slideLayouts/slideLayout16.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pic>
        <p:nvPicPr>
          <p:cNvPr descr="\\DROBO-FS\QuickDrops\JB\PPTX NG\Droplets\LightingOverlay.png" id="6" name="Google Shape;6;p21"/>
          <p:cNvPicPr preferRelativeResize="0"/>
          <p:nvPr/>
        </p:nvPicPr>
        <p:blipFill rotWithShape="1">
          <a:blip r:embed="rId2">
            <a:alphaModFix amt="30000"/>
          </a:blip>
          <a:srcRect b="0" l="0" r="0" t="0"/>
          <a:stretch/>
        </p:blipFill>
        <p:spPr>
          <a:xfrm>
            <a:off x="0" y="-1"/>
            <a:ext cx="12192003" cy="6858001"/>
          </a:xfrm>
          <a:prstGeom prst="rect">
            <a:avLst/>
          </a:prstGeom>
          <a:noFill/>
          <a:ln>
            <a:noFill/>
          </a:ln>
        </p:spPr>
      </p:pic>
      <p:grpSp>
        <p:nvGrpSpPr>
          <p:cNvPr id="7" name="Google Shape;7;p21"/>
          <p:cNvGrpSpPr/>
          <p:nvPr/>
        </p:nvGrpSpPr>
        <p:grpSpPr>
          <a:xfrm>
            <a:off x="-14288" y="0"/>
            <a:ext cx="12053888" cy="6858001"/>
            <a:chOff x="-14288" y="0"/>
            <a:chExt cx="12053888" cy="6858001"/>
          </a:xfrm>
        </p:grpSpPr>
        <p:grpSp>
          <p:nvGrpSpPr>
            <p:cNvPr id="8" name="Google Shape;8;p21"/>
            <p:cNvGrpSpPr/>
            <p:nvPr/>
          </p:nvGrpSpPr>
          <p:grpSpPr>
            <a:xfrm>
              <a:off x="-14288" y="0"/>
              <a:ext cx="1220788" cy="6858001"/>
              <a:chOff x="-14288" y="0"/>
              <a:chExt cx="1220788" cy="6858001"/>
            </a:xfrm>
          </p:grpSpPr>
          <p:sp>
            <p:nvSpPr>
              <p:cNvPr id="9" name="Google Shape;9;p21"/>
              <p:cNvSpPr/>
              <p:nvPr/>
            </p:nvSpPr>
            <p:spPr>
              <a:xfrm>
                <a:off x="114300" y="4763"/>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1"/>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1"/>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1"/>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95DE"/>
                  </a:gs>
                </a:gsLst>
                <a:lin ang="5400000" scaled="0"/>
              </a:gradFill>
              <a:ln>
                <a:noFill/>
              </a:ln>
            </p:spPr>
          </p:sp>
          <p:sp>
            <p:nvSpPr>
              <p:cNvPr id="13" name="Google Shape;13;p21"/>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1"/>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95DE"/>
                  </a:gs>
                </a:gsLst>
                <a:lin ang="5400000" scaled="0"/>
              </a:gradFill>
              <a:ln>
                <a:noFill/>
              </a:ln>
            </p:spPr>
          </p:sp>
          <p:sp>
            <p:nvSpPr>
              <p:cNvPr id="15" name="Google Shape;15;p21"/>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16" name="Google Shape;16;p21"/>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1"/>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1"/>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95DE"/>
                  </a:gs>
                </a:gsLst>
                <a:lin ang="5400000" scaled="0"/>
              </a:gradFill>
              <a:ln>
                <a:noFill/>
              </a:ln>
            </p:spPr>
          </p:sp>
          <p:sp>
            <p:nvSpPr>
              <p:cNvPr id="19" name="Google Shape;19;p21"/>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 name="Google Shape;20;p21"/>
              <p:cNvCxnSpPr/>
              <p:nvPr/>
            </p:nvCxnSpPr>
            <p:spPr>
              <a:xfrm>
                <a:off x="-4763" y="9525"/>
                <a:ext cx="0" cy="0"/>
              </a:xfrm>
              <a:prstGeom prst="straightConnector1">
                <a:avLst/>
              </a:prstGeom>
              <a:gradFill>
                <a:gsLst>
                  <a:gs pos="0">
                    <a:schemeClr val="lt2"/>
                  </a:gs>
                  <a:gs pos="100000">
                    <a:srgbClr val="3B95DE"/>
                  </a:gs>
                </a:gsLst>
                <a:lin ang="5400000" scaled="0"/>
              </a:gradFill>
              <a:ln cap="flat" cmpd="sng" w="9525">
                <a:solidFill>
                  <a:srgbClr val="FFFFFF"/>
                </a:solidFill>
                <a:prstDash val="solid"/>
                <a:miter lim="800000"/>
                <a:headEnd len="med" w="med" type="none"/>
                <a:tailEnd len="med" w="med" type="none"/>
              </a:ln>
            </p:spPr>
          </p:cxnSp>
          <p:sp>
            <p:nvSpPr>
              <p:cNvPr id="21" name="Google Shape;21;p21"/>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gradFill>
                <a:gsLst>
                  <a:gs pos="0">
                    <a:schemeClr val="lt2"/>
                  </a:gs>
                  <a:gs pos="100000">
                    <a:srgbClr val="3B95DE"/>
                  </a:gs>
                </a:gsLst>
                <a:lin ang="5400000" scaled="0"/>
              </a:gradFill>
              <a:ln>
                <a:noFill/>
              </a:ln>
            </p:spPr>
          </p:sp>
          <p:sp>
            <p:nvSpPr>
              <p:cNvPr id="22" name="Google Shape;22;p21"/>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95DE"/>
                  </a:gs>
                </a:gsLst>
                <a:lin ang="5400000" scaled="0"/>
              </a:gradFill>
              <a:ln>
                <a:noFill/>
              </a:ln>
            </p:spPr>
          </p:sp>
          <p:sp>
            <p:nvSpPr>
              <p:cNvPr id="23" name="Google Shape;23;p21"/>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24" name="Google Shape;24;p21"/>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1"/>
              <p:cNvSpPr/>
              <p:nvPr/>
            </p:nvSpPr>
            <p:spPr>
              <a:xfrm>
                <a:off x="133350" y="4662488"/>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1"/>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95DE"/>
                  </a:gs>
                </a:gsLst>
                <a:lin ang="5400000" scaled="0"/>
              </a:gradFill>
              <a:ln>
                <a:noFill/>
              </a:ln>
            </p:spPr>
          </p:sp>
          <p:sp>
            <p:nvSpPr>
              <p:cNvPr id="27" name="Google Shape;27;p21"/>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1"/>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95DE"/>
                  </a:gs>
                </a:gsLst>
                <a:lin ang="5400000" scaled="0"/>
              </a:gradFill>
              <a:ln>
                <a:noFill/>
              </a:ln>
            </p:spPr>
          </p:sp>
          <p:sp>
            <p:nvSpPr>
              <p:cNvPr id="29" name="Google Shape;29;p21"/>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1"/>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95DE"/>
                  </a:gs>
                </a:gsLst>
                <a:lin ang="5400000" scaled="0"/>
              </a:gradFill>
              <a:ln>
                <a:noFill/>
              </a:ln>
            </p:spPr>
          </p:sp>
          <p:sp>
            <p:nvSpPr>
              <p:cNvPr id="31" name="Google Shape;31;p21"/>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32" name="Google Shape;32;p21"/>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1"/>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1"/>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95DE"/>
                  </a:gs>
                </a:gsLst>
                <a:lin ang="5400000" scaled="0"/>
              </a:gradFill>
              <a:ln>
                <a:noFill/>
              </a:ln>
            </p:spPr>
          </p:sp>
          <p:sp>
            <p:nvSpPr>
              <p:cNvPr id="35" name="Google Shape;35;p21"/>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 name="Google Shape;36;p21"/>
            <p:cNvGrpSpPr/>
            <p:nvPr/>
          </p:nvGrpSpPr>
          <p:grpSpPr>
            <a:xfrm>
              <a:off x="11364912" y="0"/>
              <a:ext cx="674688" cy="6848476"/>
              <a:chOff x="11364912" y="0"/>
              <a:chExt cx="674688" cy="6848476"/>
            </a:xfrm>
          </p:grpSpPr>
          <p:sp>
            <p:nvSpPr>
              <p:cNvPr id="37" name="Google Shape;37;p21"/>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gradFill>
                <a:gsLst>
                  <a:gs pos="0">
                    <a:srgbClr val="82FFFF">
                      <a:alpha val="80000"/>
                    </a:srgbClr>
                  </a:gs>
                  <a:gs pos="100000">
                    <a:srgbClr val="3B95DE">
                      <a:alpha val="60000"/>
                    </a:srgbClr>
                  </a:gs>
                </a:gsLst>
                <a:lin ang="5400000" scaled="0"/>
              </a:gradFill>
              <a:ln>
                <a:noFill/>
              </a:ln>
            </p:spPr>
          </p:sp>
          <p:sp>
            <p:nvSpPr>
              <p:cNvPr id="38" name="Google Shape;38;p21"/>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1"/>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1"/>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gradFill>
                <a:gsLst>
                  <a:gs pos="0">
                    <a:srgbClr val="82FFFF">
                      <a:alpha val="80000"/>
                    </a:srgbClr>
                  </a:gs>
                  <a:gs pos="100000">
                    <a:srgbClr val="3B95DE">
                      <a:alpha val="60000"/>
                    </a:srgbClr>
                  </a:gs>
                </a:gsLst>
                <a:lin ang="5400000" scaled="0"/>
              </a:gradFill>
              <a:ln>
                <a:noFill/>
              </a:ln>
            </p:spPr>
          </p:sp>
          <p:sp>
            <p:nvSpPr>
              <p:cNvPr id="41" name="Google Shape;41;p21"/>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1"/>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82FFFF">
                      <a:alpha val="80000"/>
                    </a:srgbClr>
                  </a:gs>
                  <a:gs pos="100000">
                    <a:srgbClr val="3B95DE">
                      <a:alpha val="60000"/>
                    </a:srgbClr>
                  </a:gs>
                </a:gsLst>
                <a:lin ang="5400000" scaled="0"/>
              </a:gradFill>
              <a:ln>
                <a:noFill/>
              </a:ln>
            </p:spPr>
          </p:sp>
          <p:sp>
            <p:nvSpPr>
              <p:cNvPr id="43" name="Google Shape;43;p21"/>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1"/>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82FFFF">
                      <a:alpha val="80000"/>
                    </a:srgbClr>
                  </a:gs>
                  <a:gs pos="100000">
                    <a:srgbClr val="3B95DE">
                      <a:alpha val="60000"/>
                    </a:srgbClr>
                  </a:gs>
                </a:gsLst>
                <a:lin ang="5400000" scaled="0"/>
              </a:gradFill>
              <a:ln>
                <a:noFill/>
              </a:ln>
            </p:spPr>
          </p:sp>
          <p:sp>
            <p:nvSpPr>
              <p:cNvPr id="45" name="Google Shape;45;p21"/>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1"/>
              <p:cNvSpPr/>
              <p:nvPr/>
            </p:nvSpPr>
            <p:spPr>
              <a:xfrm>
                <a:off x="11939587" y="6596063"/>
                <a:ext cx="23813" cy="252413"/>
              </a:xfrm>
              <a:prstGeom prst="rect">
                <a:avLst/>
              </a:pr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 name="Google Shape;47;p21"/>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3600"/>
              <a:buFont typeface="Twentieth Century"/>
              <a:buNone/>
              <a:defRPr b="0" i="0" sz="3600" u="none" cap="none" strike="noStrike">
                <a:solidFill>
                  <a:schemeClr val="lt1"/>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8" name="Google Shape;48;p21"/>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a:bodyPr>
          <a:lstStyle>
            <a:lvl1pPr indent="-419100" lvl="0" marL="457200" marR="0" rtl="0" algn="l">
              <a:lnSpc>
                <a:spcPct val="120000"/>
              </a:lnSpc>
              <a:spcBef>
                <a:spcPts val="1000"/>
              </a:spcBef>
              <a:spcAft>
                <a:spcPts val="0"/>
              </a:spcAft>
              <a:buClr>
                <a:schemeClr val="lt1"/>
              </a:buClr>
              <a:buSzPts val="3000"/>
              <a:buFont typeface="Arial"/>
              <a:buChar char="•"/>
              <a:defRPr b="0" i="0" sz="2400" u="none" cap="none" strike="noStrike">
                <a:solidFill>
                  <a:schemeClr val="lt1"/>
                </a:solidFill>
                <a:latin typeface="Twentieth Century"/>
                <a:ea typeface="Twentieth Century"/>
                <a:cs typeface="Twentieth Century"/>
                <a:sym typeface="Twentieth Century"/>
              </a:defRPr>
            </a:lvl1pPr>
            <a:lvl2pPr indent="-387350" lvl="1" marL="914400" marR="0" rtl="0" algn="l">
              <a:lnSpc>
                <a:spcPct val="120000"/>
              </a:lnSpc>
              <a:spcBef>
                <a:spcPts val="500"/>
              </a:spcBef>
              <a:spcAft>
                <a:spcPts val="0"/>
              </a:spcAft>
              <a:buClr>
                <a:schemeClr val="lt1"/>
              </a:buClr>
              <a:buSzPts val="2500"/>
              <a:buFont typeface="Arial"/>
              <a:buChar char="•"/>
              <a:defRPr b="0" i="0" sz="2000" u="none" cap="none" strike="noStrike">
                <a:solidFill>
                  <a:schemeClr val="lt1"/>
                </a:solidFill>
                <a:latin typeface="Twentieth Century"/>
                <a:ea typeface="Twentieth Century"/>
                <a:cs typeface="Twentieth Century"/>
                <a:sym typeface="Twentieth Century"/>
              </a:defRPr>
            </a:lvl2pPr>
            <a:lvl3pPr indent="-371475" lvl="2" marL="1371600" marR="0" rtl="0" algn="l">
              <a:lnSpc>
                <a:spcPct val="120000"/>
              </a:lnSpc>
              <a:spcBef>
                <a:spcPts val="500"/>
              </a:spcBef>
              <a:spcAft>
                <a:spcPts val="0"/>
              </a:spcAft>
              <a:buClr>
                <a:schemeClr val="lt1"/>
              </a:buClr>
              <a:buSzPts val="2250"/>
              <a:buFont typeface="Arial"/>
              <a:buChar char="•"/>
              <a:defRPr b="0" i="0" sz="1800" u="none" cap="none" strike="noStrike">
                <a:solidFill>
                  <a:schemeClr val="lt1"/>
                </a:solidFill>
                <a:latin typeface="Twentieth Century"/>
                <a:ea typeface="Twentieth Century"/>
                <a:cs typeface="Twentieth Century"/>
                <a:sym typeface="Twentieth Century"/>
              </a:defRPr>
            </a:lvl3pPr>
            <a:lvl4pPr indent="-355600" lvl="3" marL="1828800"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4pPr>
            <a:lvl5pPr indent="-355600" lvl="4" marL="2286000"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5pPr>
            <a:lvl6pPr indent="-339725" lvl="5" marL="27432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6pPr>
            <a:lvl7pPr indent="-339725" lvl="6" marL="32004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7pPr>
            <a:lvl8pPr indent="-339725" lvl="7" marL="36576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8pPr>
            <a:lvl9pPr indent="-339725" lvl="8" marL="41148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9pPr>
          </a:lstStyle>
          <a:p/>
        </p:txBody>
      </p:sp>
      <p:sp>
        <p:nvSpPr>
          <p:cNvPr id="49" name="Google Shape;49;p21"/>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chemeClr val="lt1"/>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9pPr>
          </a:lstStyle>
          <a:p/>
        </p:txBody>
      </p:sp>
      <p:sp>
        <p:nvSpPr>
          <p:cNvPr id="50" name="Google Shape;50;p21"/>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lt1"/>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9pPr>
          </a:lstStyle>
          <a:p/>
        </p:txBody>
      </p:sp>
      <p:sp>
        <p:nvSpPr>
          <p:cNvPr id="51" name="Google Shape;51;p21"/>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1pPr>
            <a:lvl2pPr indent="0" lvl="1"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2pPr>
            <a:lvl3pPr indent="0" lvl="2"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3pPr>
            <a:lvl4pPr indent="0" lvl="3"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4pPr>
            <a:lvl5pPr indent="0" lvl="4"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5pPr>
            <a:lvl6pPr indent="0" lvl="5"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6pPr>
            <a:lvl7pPr indent="0" lvl="6"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7pPr>
            <a:lvl8pPr indent="0" lvl="7"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8pPr>
            <a:lvl9pPr indent="0" lvl="8"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
          <p:cNvSpPr/>
          <p:nvPr/>
        </p:nvSpPr>
        <p:spPr>
          <a:xfrm>
            <a:off x="599400" y="504720"/>
            <a:ext cx="10990080" cy="1251360"/>
          </a:xfrm>
          <a:prstGeom prst="rect">
            <a:avLst/>
          </a:prstGeom>
          <a:noFill/>
          <a:ln>
            <a:noFill/>
          </a:ln>
        </p:spPr>
        <p:txBody>
          <a:bodyPr anchorCtr="0" anchor="t" bIns="45000" lIns="90000" spcFirstLastPara="1" rIns="90000" wrap="square" tIns="45000">
            <a:normAutofit/>
          </a:bodyPr>
          <a:lstStyle/>
          <a:p>
            <a:pPr indent="0" lvl="0" marL="0" marR="0" rtl="0" algn="ctr">
              <a:lnSpc>
                <a:spcPct val="100000"/>
              </a:lnSpc>
              <a:spcBef>
                <a:spcPts val="0"/>
              </a:spcBef>
              <a:spcAft>
                <a:spcPts val="0"/>
              </a:spcAft>
              <a:buNone/>
            </a:pPr>
            <a:r>
              <a:rPr b="1" i="0" lang="en-US" sz="2800" u="none" cap="none" strike="noStrike">
                <a:solidFill>
                  <a:srgbClr val="000000"/>
                </a:solidFill>
                <a:latin typeface="Times New Roman"/>
                <a:ea typeface="Times New Roman"/>
                <a:cs typeface="Times New Roman"/>
                <a:sym typeface="Times New Roman"/>
              </a:rPr>
              <a:t>NARANDAS JETHALAL SONECHA</a:t>
            </a:r>
            <a:br>
              <a:rPr b="0" i="0" lang="en-US" sz="1800" u="none" cap="none" strike="noStrike">
                <a:solidFill>
                  <a:schemeClr val="lt1"/>
                </a:solidFill>
                <a:latin typeface="Twentieth Century"/>
                <a:ea typeface="Twentieth Century"/>
                <a:cs typeface="Twentieth Century"/>
                <a:sym typeface="Twentieth Century"/>
              </a:rPr>
            </a:br>
            <a:r>
              <a:rPr b="1" i="0" lang="en-US" sz="2800" u="none" cap="none" strike="noStrike">
                <a:solidFill>
                  <a:srgbClr val="000000"/>
                </a:solidFill>
                <a:latin typeface="Times New Roman"/>
                <a:ea typeface="Times New Roman"/>
                <a:cs typeface="Times New Roman"/>
                <a:sym typeface="Times New Roman"/>
              </a:rPr>
              <a:t>MANAGEMENT </a:t>
            </a:r>
            <a:r>
              <a:rPr b="1" lang="en-US" sz="2800">
                <a:latin typeface="Times New Roman"/>
                <a:ea typeface="Times New Roman"/>
                <a:cs typeface="Times New Roman"/>
                <a:sym typeface="Times New Roman"/>
              </a:rPr>
              <a:t>&amp; TECHNICAL</a:t>
            </a:r>
            <a:r>
              <a:rPr b="1" i="0" lang="en-US" sz="2800" u="none" cap="none" strike="noStrike">
                <a:solidFill>
                  <a:srgbClr val="000000"/>
                </a:solidFill>
                <a:latin typeface="Times New Roman"/>
                <a:ea typeface="Times New Roman"/>
                <a:cs typeface="Times New Roman"/>
                <a:sym typeface="Times New Roman"/>
              </a:rPr>
              <a:t> INSTITUTE</a:t>
            </a:r>
            <a:br>
              <a:rPr b="0" i="0" lang="en-US" sz="1800" u="none" cap="none" strike="noStrike">
                <a:solidFill>
                  <a:schemeClr val="lt1"/>
                </a:solidFill>
                <a:latin typeface="Twentieth Century"/>
                <a:ea typeface="Twentieth Century"/>
                <a:cs typeface="Twentieth Century"/>
                <a:sym typeface="Twentieth Century"/>
              </a:rPr>
            </a:br>
            <a:r>
              <a:rPr b="0" i="0" lang="en-US" sz="2000" u="none" cap="none" strike="noStrike">
                <a:solidFill>
                  <a:srgbClr val="000000"/>
                </a:solidFill>
                <a:latin typeface="Times New Roman"/>
                <a:ea typeface="Times New Roman"/>
                <a:cs typeface="Times New Roman"/>
                <a:sym typeface="Times New Roman"/>
              </a:rPr>
              <a:t>[AT: CHANDUVAV, VERAVAL ]</a:t>
            </a:r>
            <a:endParaRPr b="0" i="0" sz="2000" u="none" cap="none" strike="noStrike">
              <a:solidFill>
                <a:schemeClr val="lt1"/>
              </a:solidFill>
              <a:latin typeface="Arial"/>
              <a:ea typeface="Arial"/>
              <a:cs typeface="Arial"/>
              <a:sym typeface="Arial"/>
            </a:endParaRPr>
          </a:p>
        </p:txBody>
      </p:sp>
      <p:pic>
        <p:nvPicPr>
          <p:cNvPr descr="C:\Users\Dell\Desktop\gtu logo.png" id="235" name="Google Shape;235;p1"/>
          <p:cNvPicPr preferRelativeResize="0"/>
          <p:nvPr/>
        </p:nvPicPr>
        <p:blipFill rotWithShape="1">
          <a:blip r:embed="rId3">
            <a:alphaModFix/>
          </a:blip>
          <a:srcRect b="0" l="0" r="0" t="0"/>
          <a:stretch/>
        </p:blipFill>
        <p:spPr>
          <a:xfrm>
            <a:off x="861480" y="1960560"/>
            <a:ext cx="2138760" cy="2228400"/>
          </a:xfrm>
          <a:prstGeom prst="rect">
            <a:avLst/>
          </a:prstGeom>
          <a:noFill/>
          <a:ln>
            <a:noFill/>
          </a:ln>
          <a:effectLst>
            <a:outerShdw>
              <a:srgbClr val="000000">
                <a:alpha val="40000"/>
              </a:srgbClr>
            </a:outerShdw>
          </a:effectLst>
        </p:spPr>
      </p:pic>
      <p:pic>
        <p:nvPicPr>
          <p:cNvPr id="236" name="Google Shape;236;p1"/>
          <p:cNvPicPr preferRelativeResize="0"/>
          <p:nvPr/>
        </p:nvPicPr>
        <p:blipFill rotWithShape="1">
          <a:blip r:embed="rId4">
            <a:alphaModFix/>
          </a:blip>
          <a:srcRect b="0" l="0" r="0" t="0"/>
          <a:stretch/>
        </p:blipFill>
        <p:spPr>
          <a:xfrm>
            <a:off x="8499960" y="1598040"/>
            <a:ext cx="3259080" cy="2718360"/>
          </a:xfrm>
          <a:prstGeom prst="rect">
            <a:avLst/>
          </a:prstGeom>
          <a:noFill/>
          <a:ln>
            <a:noFill/>
          </a:ln>
        </p:spPr>
      </p:pic>
      <p:sp>
        <p:nvSpPr>
          <p:cNvPr id="237" name="Google Shape;237;p1"/>
          <p:cNvSpPr txBox="1"/>
          <p:nvPr/>
        </p:nvSpPr>
        <p:spPr>
          <a:xfrm>
            <a:off x="3433686" y="2346113"/>
            <a:ext cx="5321508" cy="110799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6600" u="none" cap="none" strike="noStrike">
                <a:solidFill>
                  <a:schemeClr val="lt1"/>
                </a:solidFill>
                <a:latin typeface="Twentieth Century"/>
                <a:ea typeface="Twentieth Century"/>
                <a:cs typeface="Twentieth Century"/>
                <a:sym typeface="Twentieth Century"/>
              </a:rPr>
              <a:t>GAMESTORE</a:t>
            </a:r>
            <a:endParaRPr b="0" i="0" sz="6600" u="none" cap="none" strike="noStrike">
              <a:solidFill>
                <a:schemeClr val="lt1"/>
              </a:solidFill>
              <a:latin typeface="Twentieth Century"/>
              <a:ea typeface="Twentieth Century"/>
              <a:cs typeface="Twentieth Century"/>
              <a:sym typeface="Twentieth Century"/>
            </a:endParaRPr>
          </a:p>
        </p:txBody>
      </p:sp>
      <p:sp>
        <p:nvSpPr>
          <p:cNvPr id="238" name="Google Shape;238;p1"/>
          <p:cNvSpPr txBox="1"/>
          <p:nvPr/>
        </p:nvSpPr>
        <p:spPr>
          <a:xfrm>
            <a:off x="1679960" y="4552787"/>
            <a:ext cx="3908874" cy="184665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chemeClr val="lt1"/>
                </a:solidFill>
                <a:latin typeface="Times new roman"/>
                <a:ea typeface="Times new roman"/>
                <a:cs typeface="Times new roman"/>
                <a:sym typeface="Times new roman"/>
              </a:rPr>
              <a:t>GUIDED BY:-</a:t>
            </a:r>
            <a:endParaRPr/>
          </a:p>
          <a:p>
            <a:pPr indent="0" lvl="0" marL="0" marR="0" rtl="0" algn="l">
              <a:lnSpc>
                <a:spcPct val="100000"/>
              </a:lnSpc>
              <a:spcBef>
                <a:spcPts val="0"/>
              </a:spcBef>
              <a:spcAft>
                <a:spcPts val="0"/>
              </a:spcAft>
              <a:buNone/>
            </a:pPr>
            <a:r>
              <a:rPr b="1" lang="en-US" sz="2400" strike="noStrike">
                <a:solidFill>
                  <a:schemeClr val="lt1"/>
                </a:solidFill>
                <a:latin typeface="Times New Roman"/>
                <a:ea typeface="Times New Roman"/>
                <a:cs typeface="Times New Roman"/>
                <a:sym typeface="Times New Roman"/>
              </a:rPr>
              <a:t>Prof. Dhruvi Sidhpura</a:t>
            </a:r>
            <a:endParaRPr b="0" sz="2400"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lang="en-US" sz="1800" strike="noStrike">
                <a:solidFill>
                  <a:schemeClr val="lt1"/>
                </a:solidFill>
                <a:latin typeface="Times New Roman"/>
                <a:ea typeface="Times New Roman"/>
                <a:cs typeface="Times New Roman"/>
                <a:sym typeface="Times New Roman"/>
              </a:rPr>
              <a:t>Professor ,</a:t>
            </a:r>
            <a:endParaRPr b="0" sz="1800"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lang="en-US" sz="1800" strike="noStrike">
                <a:solidFill>
                  <a:schemeClr val="lt1"/>
                </a:solidFill>
                <a:latin typeface="Times New Roman"/>
                <a:ea typeface="Times New Roman"/>
                <a:cs typeface="Times New Roman"/>
                <a:sym typeface="Times New Roman"/>
              </a:rPr>
              <a:t>Master of Computer Application (MCA)</a:t>
            </a:r>
            <a:endParaRPr b="0" sz="1800" strike="noStrike">
              <a:solidFill>
                <a:schemeClr val="lt1"/>
              </a:solidFill>
              <a:latin typeface="Arial"/>
              <a:ea typeface="Arial"/>
              <a:cs typeface="Arial"/>
              <a:sym typeface="Arial"/>
            </a:endParaRPr>
          </a:p>
          <a:p>
            <a:pPr indent="0" lvl="0" marL="0" marR="0" rtl="0" algn="l">
              <a:spcBef>
                <a:spcPts val="0"/>
              </a:spcBef>
              <a:spcAft>
                <a:spcPts val="0"/>
              </a:spcAft>
              <a:buNone/>
            </a:pPr>
            <a:r>
              <a:rPr b="1" lang="en-US" sz="1800" strike="noStrike">
                <a:solidFill>
                  <a:schemeClr val="lt1"/>
                </a:solidFill>
                <a:latin typeface="Times new roman"/>
                <a:ea typeface="Times new roman"/>
                <a:cs typeface="Times new roman"/>
                <a:sym typeface="Times new roman"/>
              </a:rPr>
              <a:t> </a:t>
            </a:r>
            <a:endParaRPr b="0" sz="1800" strike="noStrike">
              <a:solidFill>
                <a:schemeClr val="lt1"/>
              </a:solidFill>
              <a:latin typeface="Arial"/>
              <a:ea typeface="Arial"/>
              <a:cs typeface="Arial"/>
              <a:sym typeface="Arial"/>
            </a:endParaRPr>
          </a:p>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239" name="Google Shape;239;p1"/>
          <p:cNvSpPr txBox="1"/>
          <p:nvPr/>
        </p:nvSpPr>
        <p:spPr>
          <a:xfrm>
            <a:off x="6603167" y="4598954"/>
            <a:ext cx="6101100" cy="175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1800" strike="noStrike">
                <a:solidFill>
                  <a:schemeClr val="lt1"/>
                </a:solidFill>
                <a:latin typeface="Times new roman"/>
                <a:ea typeface="Times new roman"/>
                <a:cs typeface="Times new roman"/>
                <a:sym typeface="Times new roman"/>
              </a:rPr>
              <a:t>PREPARED BY:-</a:t>
            </a:r>
            <a:endParaRPr b="0" sz="1800" strike="noStrike">
              <a:solidFill>
                <a:schemeClr val="lt1"/>
              </a:solidFill>
              <a:latin typeface="Arial"/>
              <a:ea typeface="Arial"/>
              <a:cs typeface="Arial"/>
              <a:sym typeface="Arial"/>
            </a:endParaRPr>
          </a:p>
          <a:p>
            <a:pPr indent="0" lvl="0" marL="0" marR="0" rtl="0" algn="l">
              <a:spcBef>
                <a:spcPts val="0"/>
              </a:spcBef>
              <a:spcAft>
                <a:spcPts val="0"/>
              </a:spcAft>
              <a:buNone/>
            </a:pPr>
            <a:r>
              <a:rPr b="0" i="0" lang="en-US" sz="2400" u="none" strike="noStrike">
                <a:solidFill>
                  <a:schemeClr val="lt1"/>
                </a:solidFill>
                <a:latin typeface="Twentieth Century"/>
                <a:ea typeface="Twentieth Century"/>
                <a:cs typeface="Twentieth Century"/>
                <a:sym typeface="Twentieth Century"/>
              </a:rPr>
              <a:t>Dwarkesh Gohel (215530694005)</a:t>
            </a:r>
            <a:endParaRPr b="0" sz="1800">
              <a:solidFill>
                <a:schemeClr val="lt1"/>
              </a:solidFill>
              <a:latin typeface="Twentieth Century"/>
              <a:ea typeface="Twentieth Century"/>
              <a:cs typeface="Twentieth Century"/>
              <a:sym typeface="Twentieth Century"/>
            </a:endParaRPr>
          </a:p>
          <a:p>
            <a:pPr indent="0" lvl="0" marL="0" marR="0" rtl="0" algn="l">
              <a:spcBef>
                <a:spcPts val="0"/>
              </a:spcBef>
              <a:spcAft>
                <a:spcPts val="0"/>
              </a:spcAft>
              <a:buNone/>
            </a:pPr>
            <a:r>
              <a:rPr b="0" i="0" lang="en-US" sz="2400" u="none" strike="noStrike">
                <a:solidFill>
                  <a:schemeClr val="lt1"/>
                </a:solidFill>
                <a:latin typeface="Twentieth Century"/>
                <a:ea typeface="Twentieth Century"/>
                <a:cs typeface="Twentieth Century"/>
                <a:sym typeface="Twentieth Century"/>
              </a:rPr>
              <a:t>Himanshu Dabhi (215530694004)</a:t>
            </a:r>
            <a:endParaRPr b="0" sz="1800">
              <a:solidFill>
                <a:schemeClr val="lt1"/>
              </a:solidFill>
              <a:latin typeface="Twentieth Century"/>
              <a:ea typeface="Twentieth Century"/>
              <a:cs typeface="Twentieth Century"/>
              <a:sym typeface="Twentieth Century"/>
            </a:endParaRPr>
          </a:p>
          <a:p>
            <a:pPr indent="0" lvl="0" marL="0" marR="0" rtl="0" algn="l">
              <a:spcBef>
                <a:spcPts val="0"/>
              </a:spcBef>
              <a:spcAft>
                <a:spcPts val="0"/>
              </a:spcAft>
              <a:buNone/>
            </a:pPr>
            <a:r>
              <a:rPr b="0" i="0" lang="en-US" sz="2400" u="none" strike="noStrike">
                <a:solidFill>
                  <a:schemeClr val="lt1"/>
                </a:solidFill>
                <a:latin typeface="Twentieth Century"/>
                <a:ea typeface="Twentieth Century"/>
                <a:cs typeface="Twentieth Century"/>
                <a:sym typeface="Twentieth Century"/>
              </a:rPr>
              <a:t>Parth Pandya (215530694002</a:t>
            </a:r>
            <a:r>
              <a:rPr lang="en-US" sz="2400">
                <a:solidFill>
                  <a:schemeClr val="lt1"/>
                </a:solidFill>
                <a:latin typeface="Twentieth Century"/>
                <a:ea typeface="Twentieth Century"/>
                <a:cs typeface="Twentieth Century"/>
                <a:sym typeface="Twentieth Century"/>
              </a:rPr>
              <a:t>)</a:t>
            </a:r>
            <a:endParaRPr b="0" sz="1800" strike="noStrike">
              <a:solidFill>
                <a:schemeClr val="lt1"/>
              </a:solidFill>
              <a:latin typeface="Arial"/>
              <a:ea typeface="Arial"/>
              <a:cs typeface="Arial"/>
              <a:sym typeface="Arial"/>
            </a:endParaRPr>
          </a:p>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10"/>
          <p:cNvSpPr/>
          <p:nvPr/>
        </p:nvSpPr>
        <p:spPr>
          <a:xfrm>
            <a:off x="648000" y="47880"/>
            <a:ext cx="8593200" cy="81324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lang="en-US" sz="3600" strike="noStrike">
                <a:solidFill>
                  <a:srgbClr val="000000"/>
                </a:solidFill>
                <a:latin typeface="Times new roman"/>
                <a:ea typeface="Times new roman"/>
                <a:cs typeface="Times new roman"/>
                <a:sym typeface="Times new roman"/>
              </a:rPr>
              <a:t>Data dictionary</a:t>
            </a:r>
            <a:endParaRPr b="0" sz="3600" strike="noStrike">
              <a:solidFill>
                <a:schemeClr val="lt1"/>
              </a:solidFill>
              <a:latin typeface="Arial"/>
              <a:ea typeface="Arial"/>
              <a:cs typeface="Arial"/>
              <a:sym typeface="Arial"/>
            </a:endParaRPr>
          </a:p>
        </p:txBody>
      </p:sp>
      <p:sp>
        <p:nvSpPr>
          <p:cNvPr id="331" name="Google Shape;331;p10"/>
          <p:cNvSpPr/>
          <p:nvPr/>
        </p:nvSpPr>
        <p:spPr>
          <a:xfrm>
            <a:off x="864000" y="752169"/>
            <a:ext cx="11052000" cy="5004951"/>
          </a:xfrm>
          <a:prstGeom prst="rect">
            <a:avLst/>
          </a:prstGeom>
          <a:noFill/>
          <a:ln>
            <a:noFill/>
          </a:ln>
        </p:spPr>
        <p:txBody>
          <a:bodyPr anchorCtr="0" anchor="t" bIns="45000" lIns="90000" spcFirstLastPara="1" rIns="90000" wrap="square" tIns="45000">
            <a:normAutofit/>
          </a:bodyPr>
          <a:lstStyle/>
          <a:p>
            <a:pPr indent="-339480" lvl="0" marL="343080" marR="0" rtl="0" algn="l">
              <a:lnSpc>
                <a:spcPct val="100000"/>
              </a:lnSpc>
              <a:spcBef>
                <a:spcPts val="0"/>
              </a:spcBef>
              <a:spcAft>
                <a:spcPts val="0"/>
              </a:spcAft>
              <a:buClr>
                <a:srgbClr val="90C226"/>
              </a:buClr>
              <a:buSzPts val="2080"/>
              <a:buFont typeface="Noto Sans Symbols"/>
              <a:buChar char="►"/>
            </a:pPr>
            <a:r>
              <a:rPr b="1" lang="en-US" sz="2600">
                <a:solidFill>
                  <a:srgbClr val="000000"/>
                </a:solidFill>
                <a:latin typeface="Times New Roman"/>
                <a:ea typeface="Times New Roman"/>
                <a:cs typeface="Times New Roman"/>
                <a:sym typeface="Times New Roman"/>
              </a:rPr>
              <a:t>orders table</a:t>
            </a:r>
            <a:endParaRPr b="1" sz="2600" strike="noStrike">
              <a:solidFill>
                <a:srgbClr val="000000"/>
              </a:solidFill>
              <a:latin typeface="Times New Roman"/>
              <a:ea typeface="Times New Roman"/>
              <a:cs typeface="Times New Roman"/>
              <a:sym typeface="Times New Roman"/>
            </a:endParaRPr>
          </a:p>
          <a:p>
            <a:pPr indent="0" lvl="0" marL="3600" marR="0" rtl="0" algn="l">
              <a:lnSpc>
                <a:spcPct val="100000"/>
              </a:lnSpc>
              <a:spcBef>
                <a:spcPts val="1001"/>
              </a:spcBef>
              <a:spcAft>
                <a:spcPts val="0"/>
              </a:spcAft>
              <a:buNone/>
            </a:pPr>
            <a:r>
              <a:t/>
            </a:r>
            <a:endParaRPr b="0" sz="2600" strike="noStrike">
              <a:solidFill>
                <a:schemeClr val="lt1"/>
              </a:solidFill>
              <a:latin typeface="Arial"/>
              <a:ea typeface="Arial"/>
              <a:cs typeface="Arial"/>
              <a:sym typeface="Arial"/>
            </a:endParaRPr>
          </a:p>
          <a:p>
            <a:pPr indent="0" lvl="0" marL="0" marR="0" rtl="0" algn="l">
              <a:lnSpc>
                <a:spcPct val="100000"/>
              </a:lnSpc>
              <a:spcBef>
                <a:spcPts val="1001"/>
              </a:spcBef>
              <a:spcAft>
                <a:spcPts val="0"/>
              </a:spcAft>
              <a:buNone/>
            </a:pPr>
            <a:r>
              <a:t/>
            </a:r>
            <a:endParaRPr b="0" sz="2600" strike="noStrike">
              <a:solidFill>
                <a:schemeClr val="lt1"/>
              </a:solidFill>
              <a:latin typeface="Arial"/>
              <a:ea typeface="Arial"/>
              <a:cs typeface="Arial"/>
              <a:sym typeface="Arial"/>
            </a:endParaRPr>
          </a:p>
        </p:txBody>
      </p:sp>
      <p:sp>
        <p:nvSpPr>
          <p:cNvPr id="332" name="Google Shape;332;p10"/>
          <p:cNvSpPr/>
          <p:nvPr/>
        </p:nvSpPr>
        <p:spPr>
          <a:xfrm>
            <a:off x="581040" y="6423840"/>
            <a:ext cx="2841120" cy="36144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lang="en-US" sz="900" strike="noStrike">
                <a:solidFill>
                  <a:srgbClr val="000000"/>
                </a:solidFill>
                <a:latin typeface="Trebuchet MS"/>
                <a:ea typeface="Trebuchet MS"/>
                <a:cs typeface="Trebuchet MS"/>
                <a:sym typeface="Trebuchet MS"/>
              </a:rPr>
              <a:t>8/8/2022</a:t>
            </a:r>
            <a:endParaRPr b="0" sz="900" strike="noStrike">
              <a:solidFill>
                <a:schemeClr val="lt1"/>
              </a:solidFill>
              <a:latin typeface="Arial"/>
              <a:ea typeface="Arial"/>
              <a:cs typeface="Arial"/>
              <a:sym typeface="Arial"/>
            </a:endParaRPr>
          </a:p>
        </p:txBody>
      </p:sp>
      <p:sp>
        <p:nvSpPr>
          <p:cNvPr id="333" name="Google Shape;333;p10"/>
          <p:cNvSpPr/>
          <p:nvPr/>
        </p:nvSpPr>
        <p:spPr>
          <a:xfrm>
            <a:off x="2637360" y="6423840"/>
            <a:ext cx="6913440" cy="36144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lang="en-US" sz="900" strike="noStrike">
                <a:solidFill>
                  <a:srgbClr val="000000"/>
                </a:solidFill>
                <a:latin typeface="Trebuchet MS"/>
                <a:ea typeface="Trebuchet MS"/>
                <a:cs typeface="Trebuchet MS"/>
                <a:sym typeface="Trebuchet MS"/>
              </a:rPr>
              <a:t>NARANDAS JETHALAL SONECHA MANAGEMENT &amp;TECHNICAL INSTITUTE AT: CHANDUVAV, VERAVAL</a:t>
            </a:r>
            <a:endParaRPr b="0" sz="900" strike="noStrike">
              <a:solidFill>
                <a:schemeClr val="lt1"/>
              </a:solidFill>
              <a:latin typeface="Arial"/>
              <a:ea typeface="Arial"/>
              <a:cs typeface="Arial"/>
              <a:sym typeface="Arial"/>
            </a:endParaRPr>
          </a:p>
        </p:txBody>
      </p:sp>
      <p:sp>
        <p:nvSpPr>
          <p:cNvPr id="334" name="Google Shape;334;p10"/>
          <p:cNvSpPr/>
          <p:nvPr/>
        </p:nvSpPr>
        <p:spPr>
          <a:xfrm>
            <a:off x="8590680" y="6041520"/>
            <a:ext cx="679680" cy="361440"/>
          </a:xfrm>
          <a:prstGeom prst="rect">
            <a:avLst/>
          </a:prstGeom>
          <a:noFill/>
          <a:ln>
            <a:noFill/>
          </a:ln>
        </p:spPr>
        <p:txBody>
          <a:bodyPr anchorCtr="0" anchor="ctr"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lang="en-US" sz="900" strike="noStrike">
                <a:solidFill>
                  <a:srgbClr val="000000"/>
                </a:solidFill>
                <a:latin typeface="Trebuchet MS"/>
                <a:ea typeface="Trebuchet MS"/>
                <a:cs typeface="Trebuchet MS"/>
                <a:sym typeface="Trebuchet MS"/>
              </a:rPr>
              <a:t>‹#›</a:t>
            </a:fld>
            <a:endParaRPr b="0" sz="900" strike="noStrike">
              <a:solidFill>
                <a:schemeClr val="lt1"/>
              </a:solidFill>
              <a:latin typeface="Arial"/>
              <a:ea typeface="Arial"/>
              <a:cs typeface="Arial"/>
              <a:sym typeface="Arial"/>
            </a:endParaRPr>
          </a:p>
        </p:txBody>
      </p:sp>
      <p:cxnSp>
        <p:nvCxnSpPr>
          <p:cNvPr id="335" name="Google Shape;335;p10"/>
          <p:cNvCxnSpPr/>
          <p:nvPr/>
        </p:nvCxnSpPr>
        <p:spPr>
          <a:xfrm>
            <a:off x="345600" y="6419520"/>
            <a:ext cx="11429280" cy="0"/>
          </a:xfrm>
          <a:prstGeom prst="straightConnector1">
            <a:avLst/>
          </a:prstGeom>
          <a:noFill/>
          <a:ln cap="rnd" cmpd="sng" w="38150">
            <a:solidFill>
              <a:srgbClr val="3465A4"/>
            </a:solidFill>
            <a:prstDash val="solid"/>
            <a:round/>
            <a:headEnd len="sm" w="sm" type="none"/>
            <a:tailEnd len="sm" w="sm" type="none"/>
          </a:ln>
        </p:spPr>
      </p:cxnSp>
      <p:sp>
        <p:nvSpPr>
          <p:cNvPr id="336" name="Google Shape;336;p10"/>
          <p:cNvSpPr/>
          <p:nvPr/>
        </p:nvSpPr>
        <p:spPr>
          <a:xfrm>
            <a:off x="3505199" y="1600199"/>
            <a:ext cx="13892387" cy="478765"/>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pic>
        <p:nvPicPr>
          <p:cNvPr id="337" name="Google Shape;337;p10"/>
          <p:cNvPicPr preferRelativeResize="0"/>
          <p:nvPr/>
        </p:nvPicPr>
        <p:blipFill rotWithShape="1">
          <a:blip r:embed="rId3">
            <a:alphaModFix/>
          </a:blip>
          <a:srcRect b="0" l="0" r="0" t="0"/>
          <a:stretch/>
        </p:blipFill>
        <p:spPr>
          <a:xfrm>
            <a:off x="4650622" y="457741"/>
            <a:ext cx="6520314" cy="529937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11"/>
          <p:cNvSpPr/>
          <p:nvPr/>
        </p:nvSpPr>
        <p:spPr>
          <a:xfrm>
            <a:off x="648000" y="47880"/>
            <a:ext cx="8593200" cy="81324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lang="en-US" sz="3600" strike="noStrike">
                <a:solidFill>
                  <a:srgbClr val="000000"/>
                </a:solidFill>
                <a:latin typeface="Times new roman"/>
                <a:ea typeface="Times new roman"/>
                <a:cs typeface="Times new roman"/>
                <a:sym typeface="Times new roman"/>
              </a:rPr>
              <a:t>Data dictionary</a:t>
            </a:r>
            <a:endParaRPr b="0" sz="3600" strike="noStrike">
              <a:solidFill>
                <a:schemeClr val="lt1"/>
              </a:solidFill>
              <a:latin typeface="Arial"/>
              <a:ea typeface="Arial"/>
              <a:cs typeface="Arial"/>
              <a:sym typeface="Arial"/>
            </a:endParaRPr>
          </a:p>
        </p:txBody>
      </p:sp>
      <p:sp>
        <p:nvSpPr>
          <p:cNvPr id="343" name="Google Shape;343;p11"/>
          <p:cNvSpPr/>
          <p:nvPr/>
        </p:nvSpPr>
        <p:spPr>
          <a:xfrm>
            <a:off x="864000" y="752169"/>
            <a:ext cx="11052000" cy="5004951"/>
          </a:xfrm>
          <a:prstGeom prst="rect">
            <a:avLst/>
          </a:prstGeom>
          <a:noFill/>
          <a:ln>
            <a:noFill/>
          </a:ln>
        </p:spPr>
        <p:txBody>
          <a:bodyPr anchorCtr="0" anchor="t" bIns="45000" lIns="90000" spcFirstLastPara="1" rIns="90000" wrap="square" tIns="45000">
            <a:normAutofit/>
          </a:bodyPr>
          <a:lstStyle/>
          <a:p>
            <a:pPr indent="-339480" lvl="0" marL="343080" marR="0" rtl="0" algn="l">
              <a:lnSpc>
                <a:spcPct val="100000"/>
              </a:lnSpc>
              <a:spcBef>
                <a:spcPts val="0"/>
              </a:spcBef>
              <a:spcAft>
                <a:spcPts val="0"/>
              </a:spcAft>
              <a:buClr>
                <a:srgbClr val="90C226"/>
              </a:buClr>
              <a:buSzPts val="2080"/>
              <a:buFont typeface="Noto Sans Symbols"/>
              <a:buChar char="►"/>
            </a:pPr>
            <a:r>
              <a:rPr b="1" lang="en-US" sz="2600">
                <a:solidFill>
                  <a:srgbClr val="000000"/>
                </a:solidFill>
                <a:latin typeface="Times New Roman"/>
                <a:ea typeface="Times New Roman"/>
                <a:cs typeface="Times New Roman"/>
                <a:sym typeface="Times New Roman"/>
              </a:rPr>
              <a:t>Contact-us table</a:t>
            </a:r>
            <a:endParaRPr b="1" sz="2600" strike="noStrike">
              <a:solidFill>
                <a:srgbClr val="000000"/>
              </a:solidFill>
              <a:latin typeface="Times New Roman"/>
              <a:ea typeface="Times New Roman"/>
              <a:cs typeface="Times New Roman"/>
              <a:sym typeface="Times New Roman"/>
            </a:endParaRPr>
          </a:p>
          <a:p>
            <a:pPr indent="0" lvl="0" marL="3600" marR="0" rtl="0" algn="l">
              <a:lnSpc>
                <a:spcPct val="100000"/>
              </a:lnSpc>
              <a:spcBef>
                <a:spcPts val="1001"/>
              </a:spcBef>
              <a:spcAft>
                <a:spcPts val="0"/>
              </a:spcAft>
              <a:buNone/>
            </a:pPr>
            <a:r>
              <a:t/>
            </a:r>
            <a:endParaRPr b="0" sz="2600" strike="noStrike">
              <a:solidFill>
                <a:schemeClr val="lt1"/>
              </a:solidFill>
              <a:latin typeface="Arial"/>
              <a:ea typeface="Arial"/>
              <a:cs typeface="Arial"/>
              <a:sym typeface="Arial"/>
            </a:endParaRPr>
          </a:p>
          <a:p>
            <a:pPr indent="0" lvl="0" marL="0" marR="0" rtl="0" algn="l">
              <a:lnSpc>
                <a:spcPct val="100000"/>
              </a:lnSpc>
              <a:spcBef>
                <a:spcPts val="1001"/>
              </a:spcBef>
              <a:spcAft>
                <a:spcPts val="0"/>
              </a:spcAft>
              <a:buNone/>
            </a:pPr>
            <a:r>
              <a:t/>
            </a:r>
            <a:endParaRPr b="0" sz="2600" strike="noStrike">
              <a:solidFill>
                <a:schemeClr val="lt1"/>
              </a:solidFill>
              <a:latin typeface="Arial"/>
              <a:ea typeface="Arial"/>
              <a:cs typeface="Arial"/>
              <a:sym typeface="Arial"/>
            </a:endParaRPr>
          </a:p>
        </p:txBody>
      </p:sp>
      <p:sp>
        <p:nvSpPr>
          <p:cNvPr id="344" name="Google Shape;344;p11"/>
          <p:cNvSpPr/>
          <p:nvPr/>
        </p:nvSpPr>
        <p:spPr>
          <a:xfrm>
            <a:off x="581040" y="6423840"/>
            <a:ext cx="2841120" cy="36144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lang="en-US" sz="900" strike="noStrike">
                <a:solidFill>
                  <a:srgbClr val="000000"/>
                </a:solidFill>
                <a:latin typeface="Trebuchet MS"/>
                <a:ea typeface="Trebuchet MS"/>
                <a:cs typeface="Trebuchet MS"/>
                <a:sym typeface="Trebuchet MS"/>
              </a:rPr>
              <a:t>8/8/2022</a:t>
            </a:r>
            <a:endParaRPr b="0" sz="900" strike="noStrike">
              <a:solidFill>
                <a:schemeClr val="lt1"/>
              </a:solidFill>
              <a:latin typeface="Arial"/>
              <a:ea typeface="Arial"/>
              <a:cs typeface="Arial"/>
              <a:sym typeface="Arial"/>
            </a:endParaRPr>
          </a:p>
        </p:txBody>
      </p:sp>
      <p:sp>
        <p:nvSpPr>
          <p:cNvPr id="345" name="Google Shape;345;p11"/>
          <p:cNvSpPr/>
          <p:nvPr/>
        </p:nvSpPr>
        <p:spPr>
          <a:xfrm>
            <a:off x="2637360" y="6423840"/>
            <a:ext cx="6913440" cy="36144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lang="en-US" sz="900" strike="noStrike">
                <a:solidFill>
                  <a:srgbClr val="000000"/>
                </a:solidFill>
                <a:latin typeface="Trebuchet MS"/>
                <a:ea typeface="Trebuchet MS"/>
                <a:cs typeface="Trebuchet MS"/>
                <a:sym typeface="Trebuchet MS"/>
              </a:rPr>
              <a:t>NARANDAS JETHALAL SONECHA MANAGEMENT &amp;TECHNICAL INSTITUTE AT: CHANDUVAV, VERAVAL</a:t>
            </a:r>
            <a:endParaRPr b="0" sz="900" strike="noStrike">
              <a:solidFill>
                <a:schemeClr val="lt1"/>
              </a:solidFill>
              <a:latin typeface="Arial"/>
              <a:ea typeface="Arial"/>
              <a:cs typeface="Arial"/>
              <a:sym typeface="Arial"/>
            </a:endParaRPr>
          </a:p>
        </p:txBody>
      </p:sp>
      <p:sp>
        <p:nvSpPr>
          <p:cNvPr id="346" name="Google Shape;346;p11"/>
          <p:cNvSpPr/>
          <p:nvPr/>
        </p:nvSpPr>
        <p:spPr>
          <a:xfrm>
            <a:off x="8590680" y="6041520"/>
            <a:ext cx="679680" cy="361440"/>
          </a:xfrm>
          <a:prstGeom prst="rect">
            <a:avLst/>
          </a:prstGeom>
          <a:noFill/>
          <a:ln>
            <a:noFill/>
          </a:ln>
        </p:spPr>
        <p:txBody>
          <a:bodyPr anchorCtr="0" anchor="ctr"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lang="en-US" sz="900" strike="noStrike">
                <a:solidFill>
                  <a:srgbClr val="000000"/>
                </a:solidFill>
                <a:latin typeface="Trebuchet MS"/>
                <a:ea typeface="Trebuchet MS"/>
                <a:cs typeface="Trebuchet MS"/>
                <a:sym typeface="Trebuchet MS"/>
              </a:rPr>
              <a:t>‹#›</a:t>
            </a:fld>
            <a:endParaRPr b="0" sz="900" strike="noStrike">
              <a:solidFill>
                <a:schemeClr val="lt1"/>
              </a:solidFill>
              <a:latin typeface="Arial"/>
              <a:ea typeface="Arial"/>
              <a:cs typeface="Arial"/>
              <a:sym typeface="Arial"/>
            </a:endParaRPr>
          </a:p>
        </p:txBody>
      </p:sp>
      <p:cxnSp>
        <p:nvCxnSpPr>
          <p:cNvPr id="347" name="Google Shape;347;p11"/>
          <p:cNvCxnSpPr/>
          <p:nvPr/>
        </p:nvCxnSpPr>
        <p:spPr>
          <a:xfrm>
            <a:off x="345600" y="6419520"/>
            <a:ext cx="11429280" cy="0"/>
          </a:xfrm>
          <a:prstGeom prst="straightConnector1">
            <a:avLst/>
          </a:prstGeom>
          <a:noFill/>
          <a:ln cap="rnd" cmpd="sng" w="38150">
            <a:solidFill>
              <a:srgbClr val="3465A4"/>
            </a:solidFill>
            <a:prstDash val="solid"/>
            <a:round/>
            <a:headEnd len="sm" w="sm" type="none"/>
            <a:tailEnd len="sm" w="sm" type="none"/>
          </a:ln>
        </p:spPr>
      </p:cxnSp>
      <p:sp>
        <p:nvSpPr>
          <p:cNvPr id="348" name="Google Shape;348;p11"/>
          <p:cNvSpPr/>
          <p:nvPr/>
        </p:nvSpPr>
        <p:spPr>
          <a:xfrm>
            <a:off x="3505199" y="1600199"/>
            <a:ext cx="13892387" cy="478765"/>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pic>
        <p:nvPicPr>
          <p:cNvPr id="349" name="Google Shape;349;p11"/>
          <p:cNvPicPr preferRelativeResize="0"/>
          <p:nvPr/>
        </p:nvPicPr>
        <p:blipFill rotWithShape="1">
          <a:blip r:embed="rId3">
            <a:alphaModFix/>
          </a:blip>
          <a:srcRect b="0" l="0" r="0" t="0"/>
          <a:stretch/>
        </p:blipFill>
        <p:spPr>
          <a:xfrm>
            <a:off x="1164002" y="1842976"/>
            <a:ext cx="9287390" cy="317204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12"/>
          <p:cNvSpPr/>
          <p:nvPr/>
        </p:nvSpPr>
        <p:spPr>
          <a:xfrm>
            <a:off x="1332578" y="2655916"/>
            <a:ext cx="11052000" cy="773084"/>
          </a:xfrm>
          <a:prstGeom prst="rect">
            <a:avLst/>
          </a:prstGeom>
          <a:noFill/>
          <a:ln>
            <a:noFill/>
          </a:ln>
        </p:spPr>
        <p:txBody>
          <a:bodyPr anchorCtr="0" anchor="t" bIns="45000" lIns="90000" spcFirstLastPara="1" rIns="90000" wrap="square" tIns="45000">
            <a:normAutofit/>
          </a:bodyPr>
          <a:lstStyle/>
          <a:p>
            <a:pPr indent="-339480" lvl="0" marL="343080" marR="0" rtl="0" algn="l">
              <a:lnSpc>
                <a:spcPct val="100000"/>
              </a:lnSpc>
              <a:spcBef>
                <a:spcPts val="0"/>
              </a:spcBef>
              <a:spcAft>
                <a:spcPts val="0"/>
              </a:spcAft>
              <a:buClr>
                <a:srgbClr val="90C226"/>
              </a:buClr>
              <a:buSzPts val="2880"/>
              <a:buFont typeface="Noto Sans Symbols"/>
              <a:buChar char="►"/>
            </a:pPr>
            <a:r>
              <a:rPr b="1" lang="en-US" sz="3600" strike="noStrike">
                <a:solidFill>
                  <a:srgbClr val="000000"/>
                </a:solidFill>
                <a:latin typeface="Times New Roman"/>
                <a:ea typeface="Times New Roman"/>
                <a:cs typeface="Times New Roman"/>
                <a:sym typeface="Times New Roman"/>
              </a:rPr>
              <a:t>Homepage</a:t>
            </a:r>
            <a:endParaRPr b="1" sz="3600" strike="noStrike">
              <a:solidFill>
                <a:schemeClr val="lt1"/>
              </a:solidFill>
              <a:latin typeface="Arial"/>
              <a:ea typeface="Arial"/>
              <a:cs typeface="Arial"/>
              <a:sym typeface="Arial"/>
            </a:endParaRPr>
          </a:p>
          <a:p>
            <a:pPr indent="0" lvl="0" marL="0" marR="0" rtl="0" algn="l">
              <a:lnSpc>
                <a:spcPct val="100000"/>
              </a:lnSpc>
              <a:spcBef>
                <a:spcPts val="1001"/>
              </a:spcBef>
              <a:spcAft>
                <a:spcPts val="0"/>
              </a:spcAft>
              <a:buNone/>
            </a:pPr>
            <a:r>
              <a:t/>
            </a:r>
            <a:endParaRPr b="0" sz="1600" strike="noStrike">
              <a:solidFill>
                <a:schemeClr val="lt1"/>
              </a:solidFill>
              <a:latin typeface="Arial"/>
              <a:ea typeface="Arial"/>
              <a:cs typeface="Arial"/>
              <a:sym typeface="Arial"/>
            </a:endParaRPr>
          </a:p>
        </p:txBody>
      </p:sp>
      <p:sp>
        <p:nvSpPr>
          <p:cNvPr id="355" name="Google Shape;355;p12"/>
          <p:cNvSpPr/>
          <p:nvPr/>
        </p:nvSpPr>
        <p:spPr>
          <a:xfrm>
            <a:off x="581040" y="6423840"/>
            <a:ext cx="2841120" cy="36144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lang="en-US" sz="900" strike="noStrike">
                <a:solidFill>
                  <a:srgbClr val="000000"/>
                </a:solidFill>
                <a:latin typeface="Trebuchet MS"/>
                <a:ea typeface="Trebuchet MS"/>
                <a:cs typeface="Trebuchet MS"/>
                <a:sym typeface="Trebuchet MS"/>
              </a:rPr>
              <a:t>8/8/2022</a:t>
            </a:r>
            <a:endParaRPr b="0" sz="900" strike="noStrike">
              <a:solidFill>
                <a:schemeClr val="lt1"/>
              </a:solidFill>
              <a:latin typeface="Arial"/>
              <a:ea typeface="Arial"/>
              <a:cs typeface="Arial"/>
              <a:sym typeface="Arial"/>
            </a:endParaRPr>
          </a:p>
        </p:txBody>
      </p:sp>
      <p:sp>
        <p:nvSpPr>
          <p:cNvPr id="356" name="Google Shape;356;p12"/>
          <p:cNvSpPr/>
          <p:nvPr/>
        </p:nvSpPr>
        <p:spPr>
          <a:xfrm>
            <a:off x="2637360" y="6423840"/>
            <a:ext cx="6913440" cy="36144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lang="en-US" sz="900" strike="noStrike">
                <a:solidFill>
                  <a:srgbClr val="000000"/>
                </a:solidFill>
                <a:latin typeface="Trebuchet MS"/>
                <a:ea typeface="Trebuchet MS"/>
                <a:cs typeface="Trebuchet MS"/>
                <a:sym typeface="Trebuchet MS"/>
              </a:rPr>
              <a:t>NARANDAS JETHALAL SONECHA MANAGEMENT &amp;TECHNICAL INSTITUTE AT: CHANDUVAV, VERAVAL</a:t>
            </a:r>
            <a:endParaRPr b="0" sz="900" strike="noStrike">
              <a:solidFill>
                <a:schemeClr val="lt1"/>
              </a:solidFill>
              <a:latin typeface="Arial"/>
              <a:ea typeface="Arial"/>
              <a:cs typeface="Arial"/>
              <a:sym typeface="Arial"/>
            </a:endParaRPr>
          </a:p>
        </p:txBody>
      </p:sp>
      <p:sp>
        <p:nvSpPr>
          <p:cNvPr id="357" name="Google Shape;357;p12"/>
          <p:cNvSpPr/>
          <p:nvPr/>
        </p:nvSpPr>
        <p:spPr>
          <a:xfrm>
            <a:off x="8590680" y="6041520"/>
            <a:ext cx="679680" cy="361440"/>
          </a:xfrm>
          <a:prstGeom prst="rect">
            <a:avLst/>
          </a:prstGeom>
          <a:noFill/>
          <a:ln>
            <a:noFill/>
          </a:ln>
        </p:spPr>
        <p:txBody>
          <a:bodyPr anchorCtr="0" anchor="ctr"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lang="en-US" sz="900" strike="noStrike">
                <a:solidFill>
                  <a:srgbClr val="000000"/>
                </a:solidFill>
                <a:latin typeface="Trebuchet MS"/>
                <a:ea typeface="Trebuchet MS"/>
                <a:cs typeface="Trebuchet MS"/>
                <a:sym typeface="Trebuchet MS"/>
              </a:rPr>
              <a:t>‹#›</a:t>
            </a:fld>
            <a:endParaRPr b="0" sz="900" strike="noStrike">
              <a:solidFill>
                <a:schemeClr val="lt1"/>
              </a:solidFill>
              <a:latin typeface="Arial"/>
              <a:ea typeface="Arial"/>
              <a:cs typeface="Arial"/>
              <a:sym typeface="Arial"/>
            </a:endParaRPr>
          </a:p>
        </p:txBody>
      </p:sp>
      <p:cxnSp>
        <p:nvCxnSpPr>
          <p:cNvPr id="358" name="Google Shape;358;p12"/>
          <p:cNvCxnSpPr/>
          <p:nvPr/>
        </p:nvCxnSpPr>
        <p:spPr>
          <a:xfrm>
            <a:off x="345600" y="6419520"/>
            <a:ext cx="11429280" cy="0"/>
          </a:xfrm>
          <a:prstGeom prst="straightConnector1">
            <a:avLst/>
          </a:prstGeom>
          <a:noFill/>
          <a:ln cap="rnd" cmpd="sng" w="38150">
            <a:solidFill>
              <a:srgbClr val="3F7819"/>
            </a:solidFill>
            <a:prstDash val="solid"/>
            <a:round/>
            <a:headEnd len="sm" w="sm" type="none"/>
            <a:tailEnd len="sm" w="sm" type="none"/>
          </a:ln>
        </p:spPr>
      </p:cxnSp>
      <p:pic>
        <p:nvPicPr>
          <p:cNvPr id="359" name="Google Shape;359;p12"/>
          <p:cNvPicPr preferRelativeResize="0"/>
          <p:nvPr/>
        </p:nvPicPr>
        <p:blipFill rotWithShape="1">
          <a:blip r:embed="rId3">
            <a:alphaModFix/>
          </a:blip>
          <a:srcRect b="0" l="0" r="0" t="0"/>
          <a:stretch/>
        </p:blipFill>
        <p:spPr>
          <a:xfrm>
            <a:off x="5799279" y="0"/>
            <a:ext cx="4720432" cy="6346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13"/>
          <p:cNvSpPr/>
          <p:nvPr/>
        </p:nvSpPr>
        <p:spPr>
          <a:xfrm>
            <a:off x="345600" y="1400489"/>
            <a:ext cx="1710425" cy="361439"/>
          </a:xfrm>
          <a:prstGeom prst="rect">
            <a:avLst/>
          </a:prstGeom>
          <a:noFill/>
          <a:ln>
            <a:noFill/>
          </a:ln>
        </p:spPr>
        <p:txBody>
          <a:bodyPr anchorCtr="0" anchor="t" bIns="45000" lIns="90000" spcFirstLastPara="1" rIns="90000" wrap="square" tIns="45000">
            <a:normAutofit/>
          </a:bodyPr>
          <a:lstStyle/>
          <a:p>
            <a:pPr indent="-339480" lvl="0" marL="343080" marR="0" rtl="0" algn="l">
              <a:lnSpc>
                <a:spcPct val="100000"/>
              </a:lnSpc>
              <a:spcBef>
                <a:spcPts val="0"/>
              </a:spcBef>
              <a:spcAft>
                <a:spcPts val="0"/>
              </a:spcAft>
              <a:buClr>
                <a:srgbClr val="90C226"/>
              </a:buClr>
              <a:buSzPts val="1280"/>
              <a:buFont typeface="Noto Sans Symbols"/>
              <a:buChar char="►"/>
            </a:pPr>
            <a:r>
              <a:rPr b="0" lang="en-US" sz="1600" strike="noStrike">
                <a:solidFill>
                  <a:srgbClr val="000000"/>
                </a:solidFill>
                <a:latin typeface="Times New Roman"/>
                <a:ea typeface="Times New Roman"/>
                <a:cs typeface="Times New Roman"/>
                <a:sym typeface="Times New Roman"/>
              </a:rPr>
              <a:t>Register page</a:t>
            </a:r>
            <a:endParaRPr b="0" sz="1600" strike="noStrike">
              <a:solidFill>
                <a:schemeClr val="lt1"/>
              </a:solidFill>
              <a:latin typeface="Arial"/>
              <a:ea typeface="Arial"/>
              <a:cs typeface="Arial"/>
              <a:sym typeface="Arial"/>
            </a:endParaRPr>
          </a:p>
        </p:txBody>
      </p:sp>
      <p:sp>
        <p:nvSpPr>
          <p:cNvPr id="365" name="Google Shape;365;p13"/>
          <p:cNvSpPr/>
          <p:nvPr/>
        </p:nvSpPr>
        <p:spPr>
          <a:xfrm>
            <a:off x="581040" y="6423840"/>
            <a:ext cx="2841120" cy="36144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lang="en-US" sz="900" strike="noStrike">
                <a:solidFill>
                  <a:srgbClr val="000000"/>
                </a:solidFill>
                <a:latin typeface="Trebuchet MS"/>
                <a:ea typeface="Trebuchet MS"/>
                <a:cs typeface="Trebuchet MS"/>
                <a:sym typeface="Trebuchet MS"/>
              </a:rPr>
              <a:t>8/8/2022</a:t>
            </a:r>
            <a:endParaRPr b="0" sz="900" strike="noStrike">
              <a:solidFill>
                <a:schemeClr val="lt1"/>
              </a:solidFill>
              <a:latin typeface="Arial"/>
              <a:ea typeface="Arial"/>
              <a:cs typeface="Arial"/>
              <a:sym typeface="Arial"/>
            </a:endParaRPr>
          </a:p>
        </p:txBody>
      </p:sp>
      <p:sp>
        <p:nvSpPr>
          <p:cNvPr id="366" name="Google Shape;366;p13"/>
          <p:cNvSpPr/>
          <p:nvPr/>
        </p:nvSpPr>
        <p:spPr>
          <a:xfrm>
            <a:off x="2637360" y="6423840"/>
            <a:ext cx="6913440" cy="36144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lang="en-US" sz="900" strike="noStrike">
                <a:solidFill>
                  <a:srgbClr val="000000"/>
                </a:solidFill>
                <a:latin typeface="Trebuchet MS"/>
                <a:ea typeface="Trebuchet MS"/>
                <a:cs typeface="Trebuchet MS"/>
                <a:sym typeface="Trebuchet MS"/>
              </a:rPr>
              <a:t>NARANDAS JETHALAL SONECHA MANAGEMENT &amp;TECHNICAL INSTITUTE AT: CHANDUVAV, VERAVAL</a:t>
            </a:r>
            <a:endParaRPr b="0" sz="900" strike="noStrike">
              <a:solidFill>
                <a:schemeClr val="lt1"/>
              </a:solidFill>
              <a:latin typeface="Arial"/>
              <a:ea typeface="Arial"/>
              <a:cs typeface="Arial"/>
              <a:sym typeface="Arial"/>
            </a:endParaRPr>
          </a:p>
        </p:txBody>
      </p:sp>
      <p:sp>
        <p:nvSpPr>
          <p:cNvPr id="367" name="Google Shape;367;p13"/>
          <p:cNvSpPr/>
          <p:nvPr/>
        </p:nvSpPr>
        <p:spPr>
          <a:xfrm>
            <a:off x="8590680" y="6041520"/>
            <a:ext cx="679680" cy="361440"/>
          </a:xfrm>
          <a:prstGeom prst="rect">
            <a:avLst/>
          </a:prstGeom>
          <a:noFill/>
          <a:ln>
            <a:noFill/>
          </a:ln>
        </p:spPr>
        <p:txBody>
          <a:bodyPr anchorCtr="0" anchor="ctr"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lang="en-US" sz="900" strike="noStrike">
                <a:solidFill>
                  <a:srgbClr val="000000"/>
                </a:solidFill>
                <a:latin typeface="Trebuchet MS"/>
                <a:ea typeface="Trebuchet MS"/>
                <a:cs typeface="Trebuchet MS"/>
                <a:sym typeface="Trebuchet MS"/>
              </a:rPr>
              <a:t>‹#›</a:t>
            </a:fld>
            <a:endParaRPr b="0" sz="900" strike="noStrike">
              <a:solidFill>
                <a:schemeClr val="lt1"/>
              </a:solidFill>
              <a:latin typeface="Arial"/>
              <a:ea typeface="Arial"/>
              <a:cs typeface="Arial"/>
              <a:sym typeface="Arial"/>
            </a:endParaRPr>
          </a:p>
        </p:txBody>
      </p:sp>
      <p:cxnSp>
        <p:nvCxnSpPr>
          <p:cNvPr id="368" name="Google Shape;368;p13"/>
          <p:cNvCxnSpPr/>
          <p:nvPr/>
        </p:nvCxnSpPr>
        <p:spPr>
          <a:xfrm>
            <a:off x="345600" y="6419520"/>
            <a:ext cx="11429280" cy="0"/>
          </a:xfrm>
          <a:prstGeom prst="straightConnector1">
            <a:avLst/>
          </a:prstGeom>
          <a:noFill/>
          <a:ln cap="rnd" cmpd="sng" w="38150">
            <a:solidFill>
              <a:srgbClr val="3465A4"/>
            </a:solidFill>
            <a:prstDash val="solid"/>
            <a:round/>
            <a:headEnd len="sm" w="sm" type="none"/>
            <a:tailEnd len="sm" w="sm" type="none"/>
          </a:ln>
        </p:spPr>
      </p:cxnSp>
      <p:pic>
        <p:nvPicPr>
          <p:cNvPr id="369" name="Google Shape;369;p13"/>
          <p:cNvPicPr preferRelativeResize="0"/>
          <p:nvPr/>
        </p:nvPicPr>
        <p:blipFill rotWithShape="1">
          <a:blip r:embed="rId3">
            <a:alphaModFix/>
          </a:blip>
          <a:srcRect b="0" l="0" r="0" t="0"/>
          <a:stretch/>
        </p:blipFill>
        <p:spPr>
          <a:xfrm>
            <a:off x="345600" y="2148572"/>
            <a:ext cx="5321761" cy="2899677"/>
          </a:xfrm>
          <a:prstGeom prst="rect">
            <a:avLst/>
          </a:prstGeom>
          <a:noFill/>
          <a:ln>
            <a:noFill/>
          </a:ln>
        </p:spPr>
      </p:pic>
      <p:pic>
        <p:nvPicPr>
          <p:cNvPr id="370" name="Google Shape;370;p13"/>
          <p:cNvPicPr preferRelativeResize="0"/>
          <p:nvPr/>
        </p:nvPicPr>
        <p:blipFill rotWithShape="1">
          <a:blip r:embed="rId4">
            <a:alphaModFix/>
          </a:blip>
          <a:srcRect b="0" l="0" r="0" t="0"/>
          <a:stretch/>
        </p:blipFill>
        <p:spPr>
          <a:xfrm>
            <a:off x="6209847" y="2118105"/>
            <a:ext cx="5377679" cy="2930146"/>
          </a:xfrm>
          <a:prstGeom prst="rect">
            <a:avLst/>
          </a:prstGeom>
          <a:noFill/>
          <a:ln>
            <a:noFill/>
          </a:ln>
        </p:spPr>
      </p:pic>
      <p:sp>
        <p:nvSpPr>
          <p:cNvPr id="371" name="Google Shape;371;p13"/>
          <p:cNvSpPr txBox="1"/>
          <p:nvPr/>
        </p:nvSpPr>
        <p:spPr>
          <a:xfrm>
            <a:off x="6123825" y="1392596"/>
            <a:ext cx="6108492" cy="369332"/>
          </a:xfrm>
          <a:prstGeom prst="rect">
            <a:avLst/>
          </a:prstGeom>
          <a:noFill/>
          <a:ln>
            <a:noFill/>
          </a:ln>
        </p:spPr>
        <p:txBody>
          <a:bodyPr anchorCtr="0" anchor="t" bIns="45700" lIns="91425" spcFirstLastPara="1" rIns="91425" wrap="square" tIns="45700">
            <a:spAutoFit/>
          </a:bodyPr>
          <a:lstStyle/>
          <a:p>
            <a:pPr indent="-339480" lvl="0" marL="343080" marR="0" rtl="0" algn="l">
              <a:lnSpc>
                <a:spcPct val="100000"/>
              </a:lnSpc>
              <a:spcBef>
                <a:spcPts val="0"/>
              </a:spcBef>
              <a:spcAft>
                <a:spcPts val="0"/>
              </a:spcAft>
              <a:buClr>
                <a:srgbClr val="90C226"/>
              </a:buClr>
              <a:buSzPts val="1440"/>
              <a:buFont typeface="Noto Sans Symbols"/>
              <a:buChar char="►"/>
            </a:pPr>
            <a:r>
              <a:rPr b="0" lang="en-US" sz="1800" strike="noStrike">
                <a:solidFill>
                  <a:srgbClr val="000000"/>
                </a:solidFill>
                <a:latin typeface="Times New Roman"/>
                <a:ea typeface="Times New Roman"/>
                <a:cs typeface="Times New Roman"/>
                <a:sym typeface="Times New Roman"/>
              </a:rPr>
              <a:t>Login page</a:t>
            </a:r>
            <a:endParaRPr b="0" sz="1800" strike="noStrike">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14"/>
          <p:cNvSpPr/>
          <p:nvPr/>
        </p:nvSpPr>
        <p:spPr>
          <a:xfrm>
            <a:off x="568080" y="621000"/>
            <a:ext cx="11052000" cy="5684760"/>
          </a:xfrm>
          <a:prstGeom prst="rect">
            <a:avLst/>
          </a:prstGeom>
          <a:noFill/>
          <a:ln>
            <a:noFill/>
          </a:ln>
        </p:spPr>
        <p:txBody>
          <a:bodyPr anchorCtr="0" anchor="t" bIns="45000" lIns="90000" spcFirstLastPara="1" rIns="90000" wrap="square" tIns="45000">
            <a:normAutofit/>
          </a:bodyPr>
          <a:lstStyle/>
          <a:p>
            <a:pPr indent="-339480" lvl="0" marL="343080" marR="0" rtl="0" algn="l">
              <a:lnSpc>
                <a:spcPct val="100000"/>
              </a:lnSpc>
              <a:spcBef>
                <a:spcPts val="0"/>
              </a:spcBef>
              <a:spcAft>
                <a:spcPts val="0"/>
              </a:spcAft>
              <a:buClr>
                <a:srgbClr val="90C226"/>
              </a:buClr>
              <a:buSzPts val="1280"/>
              <a:buFont typeface="Noto Sans Symbols"/>
              <a:buChar char="►"/>
            </a:pPr>
            <a:r>
              <a:rPr lang="en-US" sz="1600">
                <a:solidFill>
                  <a:srgbClr val="000000"/>
                </a:solidFill>
                <a:latin typeface="Times New Roman"/>
                <a:ea typeface="Times New Roman"/>
                <a:cs typeface="Times New Roman"/>
                <a:sym typeface="Times New Roman"/>
              </a:rPr>
              <a:t>Gameview page</a:t>
            </a:r>
            <a:endParaRPr/>
          </a:p>
          <a:p>
            <a:pPr indent="0" lvl="0" marL="3600" marR="0" rtl="0" algn="l">
              <a:lnSpc>
                <a:spcPct val="100000"/>
              </a:lnSpc>
              <a:spcBef>
                <a:spcPts val="1001"/>
              </a:spcBef>
              <a:spcAft>
                <a:spcPts val="0"/>
              </a:spcAft>
              <a:buNone/>
            </a:pPr>
            <a:r>
              <a:t/>
            </a:r>
            <a:endParaRPr b="0" sz="1600" strike="noStrike">
              <a:solidFill>
                <a:srgbClr val="000000"/>
              </a:solidFill>
              <a:latin typeface="Times New Roman"/>
              <a:ea typeface="Times New Roman"/>
              <a:cs typeface="Times New Roman"/>
              <a:sym typeface="Times New Roman"/>
            </a:endParaRPr>
          </a:p>
        </p:txBody>
      </p:sp>
      <p:sp>
        <p:nvSpPr>
          <p:cNvPr id="377" name="Google Shape;377;p14"/>
          <p:cNvSpPr/>
          <p:nvPr/>
        </p:nvSpPr>
        <p:spPr>
          <a:xfrm>
            <a:off x="581040" y="6423840"/>
            <a:ext cx="2841120" cy="36144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lang="en-US" sz="900" strike="noStrike">
                <a:solidFill>
                  <a:srgbClr val="000000"/>
                </a:solidFill>
                <a:latin typeface="Trebuchet MS"/>
                <a:ea typeface="Trebuchet MS"/>
                <a:cs typeface="Trebuchet MS"/>
                <a:sym typeface="Trebuchet MS"/>
              </a:rPr>
              <a:t>8/8/2022</a:t>
            </a:r>
            <a:endParaRPr b="0" sz="900" strike="noStrike">
              <a:solidFill>
                <a:schemeClr val="lt1"/>
              </a:solidFill>
              <a:latin typeface="Arial"/>
              <a:ea typeface="Arial"/>
              <a:cs typeface="Arial"/>
              <a:sym typeface="Arial"/>
            </a:endParaRPr>
          </a:p>
        </p:txBody>
      </p:sp>
      <p:sp>
        <p:nvSpPr>
          <p:cNvPr id="378" name="Google Shape;378;p14"/>
          <p:cNvSpPr/>
          <p:nvPr/>
        </p:nvSpPr>
        <p:spPr>
          <a:xfrm>
            <a:off x="2637360" y="6423840"/>
            <a:ext cx="6913440" cy="36144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lang="en-US" sz="900" strike="noStrike">
                <a:solidFill>
                  <a:srgbClr val="000000"/>
                </a:solidFill>
                <a:latin typeface="Trebuchet MS"/>
                <a:ea typeface="Trebuchet MS"/>
                <a:cs typeface="Trebuchet MS"/>
                <a:sym typeface="Trebuchet MS"/>
              </a:rPr>
              <a:t>NARANDAS JETHALAL SONECHA MANAGEMENT &amp;TECHNICAL INSTITUTE AT: CHANDUVAV, VERAVAL</a:t>
            </a:r>
            <a:endParaRPr b="0" sz="900" strike="noStrike">
              <a:solidFill>
                <a:schemeClr val="lt1"/>
              </a:solidFill>
              <a:latin typeface="Arial"/>
              <a:ea typeface="Arial"/>
              <a:cs typeface="Arial"/>
              <a:sym typeface="Arial"/>
            </a:endParaRPr>
          </a:p>
        </p:txBody>
      </p:sp>
      <p:sp>
        <p:nvSpPr>
          <p:cNvPr id="379" name="Google Shape;379;p14"/>
          <p:cNvSpPr/>
          <p:nvPr/>
        </p:nvSpPr>
        <p:spPr>
          <a:xfrm>
            <a:off x="8590680" y="6041520"/>
            <a:ext cx="679680" cy="361440"/>
          </a:xfrm>
          <a:prstGeom prst="rect">
            <a:avLst/>
          </a:prstGeom>
          <a:noFill/>
          <a:ln>
            <a:noFill/>
          </a:ln>
        </p:spPr>
        <p:txBody>
          <a:bodyPr anchorCtr="0" anchor="ctr"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lang="en-US" sz="900" strike="noStrike">
                <a:solidFill>
                  <a:srgbClr val="000000"/>
                </a:solidFill>
                <a:latin typeface="Trebuchet MS"/>
                <a:ea typeface="Trebuchet MS"/>
                <a:cs typeface="Trebuchet MS"/>
                <a:sym typeface="Trebuchet MS"/>
              </a:rPr>
              <a:t>‹#›</a:t>
            </a:fld>
            <a:endParaRPr b="0" sz="900" strike="noStrike">
              <a:solidFill>
                <a:schemeClr val="lt1"/>
              </a:solidFill>
              <a:latin typeface="Arial"/>
              <a:ea typeface="Arial"/>
              <a:cs typeface="Arial"/>
              <a:sym typeface="Arial"/>
            </a:endParaRPr>
          </a:p>
        </p:txBody>
      </p:sp>
      <p:cxnSp>
        <p:nvCxnSpPr>
          <p:cNvPr id="380" name="Google Shape;380;p14"/>
          <p:cNvCxnSpPr/>
          <p:nvPr/>
        </p:nvCxnSpPr>
        <p:spPr>
          <a:xfrm>
            <a:off x="345600" y="6419520"/>
            <a:ext cx="11429280" cy="0"/>
          </a:xfrm>
          <a:prstGeom prst="straightConnector1">
            <a:avLst/>
          </a:prstGeom>
          <a:noFill/>
          <a:ln cap="rnd" cmpd="sng" w="38150">
            <a:solidFill>
              <a:srgbClr val="3465A4"/>
            </a:solidFill>
            <a:prstDash val="solid"/>
            <a:round/>
            <a:headEnd len="sm" w="sm" type="none"/>
            <a:tailEnd len="sm" w="sm" type="none"/>
          </a:ln>
        </p:spPr>
      </p:cxnSp>
      <p:pic>
        <p:nvPicPr>
          <p:cNvPr id="381" name="Google Shape;381;p14"/>
          <p:cNvPicPr preferRelativeResize="0"/>
          <p:nvPr/>
        </p:nvPicPr>
        <p:blipFill rotWithShape="1">
          <a:blip r:embed="rId3">
            <a:alphaModFix/>
          </a:blip>
          <a:srcRect b="0" l="0" r="0" t="0"/>
          <a:stretch/>
        </p:blipFill>
        <p:spPr>
          <a:xfrm>
            <a:off x="1909372" y="1006928"/>
            <a:ext cx="8373256" cy="484414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15"/>
          <p:cNvSpPr/>
          <p:nvPr/>
        </p:nvSpPr>
        <p:spPr>
          <a:xfrm>
            <a:off x="568080" y="621000"/>
            <a:ext cx="11052000" cy="5684760"/>
          </a:xfrm>
          <a:prstGeom prst="rect">
            <a:avLst/>
          </a:prstGeom>
          <a:noFill/>
          <a:ln>
            <a:noFill/>
          </a:ln>
        </p:spPr>
        <p:txBody>
          <a:bodyPr anchorCtr="0" anchor="t" bIns="45000" lIns="90000" spcFirstLastPara="1" rIns="90000" wrap="square" tIns="45000">
            <a:normAutofit/>
          </a:bodyPr>
          <a:lstStyle/>
          <a:p>
            <a:pPr indent="-339480" lvl="0" marL="343080" marR="0" rtl="0" algn="l">
              <a:lnSpc>
                <a:spcPct val="100000"/>
              </a:lnSpc>
              <a:spcBef>
                <a:spcPts val="0"/>
              </a:spcBef>
              <a:spcAft>
                <a:spcPts val="0"/>
              </a:spcAft>
              <a:buClr>
                <a:srgbClr val="90C226"/>
              </a:buClr>
              <a:buSzPts val="1280"/>
              <a:buFont typeface="Noto Sans Symbols"/>
              <a:buChar char="►"/>
            </a:pPr>
            <a:r>
              <a:rPr b="0" lang="en-US" sz="1600" strike="noStrike">
                <a:solidFill>
                  <a:srgbClr val="000000"/>
                </a:solidFill>
                <a:latin typeface="Times New Roman"/>
                <a:ea typeface="Times New Roman"/>
                <a:cs typeface="Times New Roman"/>
                <a:sym typeface="Times New Roman"/>
              </a:rPr>
              <a:t>Cart page</a:t>
            </a:r>
            <a:endParaRPr b="0" sz="1600" strike="noStrike">
              <a:solidFill>
                <a:schemeClr val="lt1"/>
              </a:solidFill>
              <a:latin typeface="Arial"/>
              <a:ea typeface="Arial"/>
              <a:cs typeface="Arial"/>
              <a:sym typeface="Arial"/>
            </a:endParaRPr>
          </a:p>
        </p:txBody>
      </p:sp>
      <p:sp>
        <p:nvSpPr>
          <p:cNvPr id="387" name="Google Shape;387;p15"/>
          <p:cNvSpPr/>
          <p:nvPr/>
        </p:nvSpPr>
        <p:spPr>
          <a:xfrm>
            <a:off x="581040" y="6423840"/>
            <a:ext cx="2841120" cy="36144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lang="en-US" sz="900" strike="noStrike">
                <a:solidFill>
                  <a:srgbClr val="000000"/>
                </a:solidFill>
                <a:latin typeface="Trebuchet MS"/>
                <a:ea typeface="Trebuchet MS"/>
                <a:cs typeface="Trebuchet MS"/>
                <a:sym typeface="Trebuchet MS"/>
              </a:rPr>
              <a:t>8/8/2022</a:t>
            </a:r>
            <a:endParaRPr b="0" sz="900" strike="noStrike">
              <a:solidFill>
                <a:schemeClr val="lt1"/>
              </a:solidFill>
              <a:latin typeface="Arial"/>
              <a:ea typeface="Arial"/>
              <a:cs typeface="Arial"/>
              <a:sym typeface="Arial"/>
            </a:endParaRPr>
          </a:p>
        </p:txBody>
      </p:sp>
      <p:sp>
        <p:nvSpPr>
          <p:cNvPr id="388" name="Google Shape;388;p15"/>
          <p:cNvSpPr/>
          <p:nvPr/>
        </p:nvSpPr>
        <p:spPr>
          <a:xfrm>
            <a:off x="2637360" y="6423840"/>
            <a:ext cx="6913440" cy="36144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lang="en-US" sz="900" strike="noStrike">
                <a:solidFill>
                  <a:srgbClr val="000000"/>
                </a:solidFill>
                <a:latin typeface="Trebuchet MS"/>
                <a:ea typeface="Trebuchet MS"/>
                <a:cs typeface="Trebuchet MS"/>
                <a:sym typeface="Trebuchet MS"/>
              </a:rPr>
              <a:t>NARANDAS JETHALAL SONECHA MANAGEMENT &amp;TECHNICAL INSTITUTE AT: CHANDUVAV, VERAVAL</a:t>
            </a:r>
            <a:endParaRPr b="0" sz="900" strike="noStrike">
              <a:solidFill>
                <a:schemeClr val="lt1"/>
              </a:solidFill>
              <a:latin typeface="Arial"/>
              <a:ea typeface="Arial"/>
              <a:cs typeface="Arial"/>
              <a:sym typeface="Arial"/>
            </a:endParaRPr>
          </a:p>
        </p:txBody>
      </p:sp>
      <p:sp>
        <p:nvSpPr>
          <p:cNvPr id="389" name="Google Shape;389;p15"/>
          <p:cNvSpPr/>
          <p:nvPr/>
        </p:nvSpPr>
        <p:spPr>
          <a:xfrm>
            <a:off x="8590680" y="6041520"/>
            <a:ext cx="679680" cy="361440"/>
          </a:xfrm>
          <a:prstGeom prst="rect">
            <a:avLst/>
          </a:prstGeom>
          <a:noFill/>
          <a:ln>
            <a:noFill/>
          </a:ln>
        </p:spPr>
        <p:txBody>
          <a:bodyPr anchorCtr="0" anchor="ctr"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lang="en-US" sz="900" strike="noStrike">
                <a:solidFill>
                  <a:srgbClr val="000000"/>
                </a:solidFill>
                <a:latin typeface="Trebuchet MS"/>
                <a:ea typeface="Trebuchet MS"/>
                <a:cs typeface="Trebuchet MS"/>
                <a:sym typeface="Trebuchet MS"/>
              </a:rPr>
              <a:t>‹#›</a:t>
            </a:fld>
            <a:endParaRPr b="0" sz="900" strike="noStrike">
              <a:solidFill>
                <a:schemeClr val="lt1"/>
              </a:solidFill>
              <a:latin typeface="Arial"/>
              <a:ea typeface="Arial"/>
              <a:cs typeface="Arial"/>
              <a:sym typeface="Arial"/>
            </a:endParaRPr>
          </a:p>
        </p:txBody>
      </p:sp>
      <p:cxnSp>
        <p:nvCxnSpPr>
          <p:cNvPr id="390" name="Google Shape;390;p15"/>
          <p:cNvCxnSpPr/>
          <p:nvPr/>
        </p:nvCxnSpPr>
        <p:spPr>
          <a:xfrm>
            <a:off x="345600" y="6419520"/>
            <a:ext cx="11429280" cy="0"/>
          </a:xfrm>
          <a:prstGeom prst="straightConnector1">
            <a:avLst/>
          </a:prstGeom>
          <a:noFill/>
          <a:ln cap="rnd" cmpd="sng" w="38150">
            <a:solidFill>
              <a:srgbClr val="3465A4"/>
            </a:solidFill>
            <a:prstDash val="solid"/>
            <a:round/>
            <a:headEnd len="sm" w="sm" type="none"/>
            <a:tailEnd len="sm" w="sm" type="none"/>
          </a:ln>
        </p:spPr>
      </p:cxnSp>
      <p:pic>
        <p:nvPicPr>
          <p:cNvPr id="391" name="Google Shape;391;p15"/>
          <p:cNvPicPr preferRelativeResize="0"/>
          <p:nvPr/>
        </p:nvPicPr>
        <p:blipFill rotWithShape="1">
          <a:blip r:embed="rId3">
            <a:alphaModFix/>
          </a:blip>
          <a:srcRect b="0" l="0" r="0" t="0"/>
          <a:stretch/>
        </p:blipFill>
        <p:spPr>
          <a:xfrm>
            <a:off x="2344711" y="849515"/>
            <a:ext cx="7039131" cy="496349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16"/>
          <p:cNvSpPr/>
          <p:nvPr/>
        </p:nvSpPr>
        <p:spPr>
          <a:xfrm>
            <a:off x="568080" y="621000"/>
            <a:ext cx="11052000" cy="5684760"/>
          </a:xfrm>
          <a:prstGeom prst="rect">
            <a:avLst/>
          </a:prstGeom>
          <a:noFill/>
          <a:ln>
            <a:noFill/>
          </a:ln>
        </p:spPr>
        <p:txBody>
          <a:bodyPr anchorCtr="0" anchor="t" bIns="45000" lIns="90000" spcFirstLastPara="1" rIns="90000" wrap="square" tIns="45000">
            <a:normAutofit/>
          </a:bodyPr>
          <a:lstStyle/>
          <a:p>
            <a:pPr indent="-339480" lvl="0" marL="343080" marR="0" rtl="0" algn="l">
              <a:lnSpc>
                <a:spcPct val="100000"/>
              </a:lnSpc>
              <a:spcBef>
                <a:spcPts val="0"/>
              </a:spcBef>
              <a:spcAft>
                <a:spcPts val="0"/>
              </a:spcAft>
              <a:buClr>
                <a:srgbClr val="90C226"/>
              </a:buClr>
              <a:buSzPts val="1280"/>
              <a:buFont typeface="Noto Sans Symbols"/>
              <a:buChar char="►"/>
            </a:pPr>
            <a:r>
              <a:rPr lang="en-US" sz="1600">
                <a:solidFill>
                  <a:srgbClr val="000000"/>
                </a:solidFill>
                <a:latin typeface="Times New Roman"/>
                <a:ea typeface="Times New Roman"/>
                <a:cs typeface="Times New Roman"/>
                <a:sym typeface="Times New Roman"/>
              </a:rPr>
              <a:t>Checkout page</a:t>
            </a:r>
            <a:endParaRPr b="0" sz="1600" strike="noStrike">
              <a:solidFill>
                <a:schemeClr val="lt1"/>
              </a:solidFill>
              <a:latin typeface="Arial"/>
              <a:ea typeface="Arial"/>
              <a:cs typeface="Arial"/>
              <a:sym typeface="Arial"/>
            </a:endParaRPr>
          </a:p>
        </p:txBody>
      </p:sp>
      <p:sp>
        <p:nvSpPr>
          <p:cNvPr id="397" name="Google Shape;397;p16"/>
          <p:cNvSpPr/>
          <p:nvPr/>
        </p:nvSpPr>
        <p:spPr>
          <a:xfrm>
            <a:off x="581040" y="6423840"/>
            <a:ext cx="2841120" cy="36144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lang="en-US" sz="900" strike="noStrike">
                <a:solidFill>
                  <a:srgbClr val="000000"/>
                </a:solidFill>
                <a:latin typeface="Trebuchet MS"/>
                <a:ea typeface="Trebuchet MS"/>
                <a:cs typeface="Trebuchet MS"/>
                <a:sym typeface="Trebuchet MS"/>
              </a:rPr>
              <a:t>8/8/2022</a:t>
            </a:r>
            <a:endParaRPr b="0" sz="900" strike="noStrike">
              <a:solidFill>
                <a:schemeClr val="lt1"/>
              </a:solidFill>
              <a:latin typeface="Arial"/>
              <a:ea typeface="Arial"/>
              <a:cs typeface="Arial"/>
              <a:sym typeface="Arial"/>
            </a:endParaRPr>
          </a:p>
        </p:txBody>
      </p:sp>
      <p:sp>
        <p:nvSpPr>
          <p:cNvPr id="398" name="Google Shape;398;p16"/>
          <p:cNvSpPr/>
          <p:nvPr/>
        </p:nvSpPr>
        <p:spPr>
          <a:xfrm>
            <a:off x="2637360" y="6423840"/>
            <a:ext cx="6913440" cy="36144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lang="en-US" sz="900" strike="noStrike">
                <a:solidFill>
                  <a:srgbClr val="000000"/>
                </a:solidFill>
                <a:latin typeface="Trebuchet MS"/>
                <a:ea typeface="Trebuchet MS"/>
                <a:cs typeface="Trebuchet MS"/>
                <a:sym typeface="Trebuchet MS"/>
              </a:rPr>
              <a:t>NARANDAS JETHALAL SONECHA MANAGEMENT &amp;TECHNICAL INSTITUTE AT: CHANDUVAV, VERAVAL</a:t>
            </a:r>
            <a:endParaRPr b="0" sz="900" strike="noStrike">
              <a:solidFill>
                <a:schemeClr val="lt1"/>
              </a:solidFill>
              <a:latin typeface="Arial"/>
              <a:ea typeface="Arial"/>
              <a:cs typeface="Arial"/>
              <a:sym typeface="Arial"/>
            </a:endParaRPr>
          </a:p>
        </p:txBody>
      </p:sp>
      <p:sp>
        <p:nvSpPr>
          <p:cNvPr id="399" name="Google Shape;399;p16"/>
          <p:cNvSpPr/>
          <p:nvPr/>
        </p:nvSpPr>
        <p:spPr>
          <a:xfrm>
            <a:off x="8590680" y="6041520"/>
            <a:ext cx="679680" cy="361440"/>
          </a:xfrm>
          <a:prstGeom prst="rect">
            <a:avLst/>
          </a:prstGeom>
          <a:noFill/>
          <a:ln>
            <a:noFill/>
          </a:ln>
        </p:spPr>
        <p:txBody>
          <a:bodyPr anchorCtr="0" anchor="ctr"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lang="en-US" sz="900" strike="noStrike">
                <a:solidFill>
                  <a:srgbClr val="000000"/>
                </a:solidFill>
                <a:latin typeface="Trebuchet MS"/>
                <a:ea typeface="Trebuchet MS"/>
                <a:cs typeface="Trebuchet MS"/>
                <a:sym typeface="Trebuchet MS"/>
              </a:rPr>
              <a:t>‹#›</a:t>
            </a:fld>
            <a:endParaRPr b="0" sz="900" strike="noStrike">
              <a:solidFill>
                <a:schemeClr val="lt1"/>
              </a:solidFill>
              <a:latin typeface="Arial"/>
              <a:ea typeface="Arial"/>
              <a:cs typeface="Arial"/>
              <a:sym typeface="Arial"/>
            </a:endParaRPr>
          </a:p>
        </p:txBody>
      </p:sp>
      <p:cxnSp>
        <p:nvCxnSpPr>
          <p:cNvPr id="400" name="Google Shape;400;p16"/>
          <p:cNvCxnSpPr/>
          <p:nvPr/>
        </p:nvCxnSpPr>
        <p:spPr>
          <a:xfrm>
            <a:off x="345600" y="6419520"/>
            <a:ext cx="11429280" cy="0"/>
          </a:xfrm>
          <a:prstGeom prst="straightConnector1">
            <a:avLst/>
          </a:prstGeom>
          <a:noFill/>
          <a:ln cap="rnd" cmpd="sng" w="38150">
            <a:solidFill>
              <a:srgbClr val="3465A4"/>
            </a:solidFill>
            <a:prstDash val="solid"/>
            <a:round/>
            <a:headEnd len="sm" w="sm" type="none"/>
            <a:tailEnd len="sm" w="sm" type="none"/>
          </a:ln>
        </p:spPr>
      </p:cxnSp>
      <p:pic>
        <p:nvPicPr>
          <p:cNvPr id="401" name="Google Shape;401;p16"/>
          <p:cNvPicPr preferRelativeResize="0"/>
          <p:nvPr/>
        </p:nvPicPr>
        <p:blipFill rotWithShape="1">
          <a:blip r:embed="rId3">
            <a:alphaModFix/>
          </a:blip>
          <a:srcRect b="0" l="0" r="0" t="0"/>
          <a:stretch/>
        </p:blipFill>
        <p:spPr>
          <a:xfrm>
            <a:off x="2132952" y="1009254"/>
            <a:ext cx="7926095" cy="483949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17"/>
          <p:cNvSpPr/>
          <p:nvPr/>
        </p:nvSpPr>
        <p:spPr>
          <a:xfrm>
            <a:off x="568080" y="621000"/>
            <a:ext cx="11052000" cy="5684760"/>
          </a:xfrm>
          <a:prstGeom prst="rect">
            <a:avLst/>
          </a:prstGeom>
          <a:noFill/>
          <a:ln>
            <a:noFill/>
          </a:ln>
        </p:spPr>
        <p:txBody>
          <a:bodyPr anchorCtr="0" anchor="t" bIns="45000" lIns="90000" spcFirstLastPara="1" rIns="90000" wrap="square" tIns="45000">
            <a:normAutofit/>
          </a:bodyPr>
          <a:lstStyle/>
          <a:p>
            <a:pPr indent="-339480" lvl="0" marL="343080" marR="0" rtl="0" algn="l">
              <a:lnSpc>
                <a:spcPct val="100000"/>
              </a:lnSpc>
              <a:spcBef>
                <a:spcPts val="0"/>
              </a:spcBef>
              <a:spcAft>
                <a:spcPts val="0"/>
              </a:spcAft>
              <a:buClr>
                <a:srgbClr val="90C226"/>
              </a:buClr>
              <a:buSzPts val="1280"/>
              <a:buFont typeface="Noto Sans Symbols"/>
              <a:buChar char="►"/>
            </a:pPr>
            <a:r>
              <a:rPr b="0" lang="en-US" sz="1600" strike="noStrike">
                <a:solidFill>
                  <a:srgbClr val="000000"/>
                </a:solidFill>
                <a:latin typeface="Times New Roman"/>
                <a:ea typeface="Times New Roman"/>
                <a:cs typeface="Times New Roman"/>
                <a:sym typeface="Times New Roman"/>
              </a:rPr>
              <a:t>Myorders page</a:t>
            </a:r>
            <a:endParaRPr b="0" sz="1600" strike="noStrike">
              <a:solidFill>
                <a:schemeClr val="lt1"/>
              </a:solidFill>
              <a:latin typeface="Arial"/>
              <a:ea typeface="Arial"/>
              <a:cs typeface="Arial"/>
              <a:sym typeface="Arial"/>
            </a:endParaRPr>
          </a:p>
        </p:txBody>
      </p:sp>
      <p:sp>
        <p:nvSpPr>
          <p:cNvPr id="407" name="Google Shape;407;p17"/>
          <p:cNvSpPr/>
          <p:nvPr/>
        </p:nvSpPr>
        <p:spPr>
          <a:xfrm>
            <a:off x="581040" y="6423840"/>
            <a:ext cx="2841120" cy="36144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lang="en-US" sz="900" strike="noStrike">
                <a:solidFill>
                  <a:srgbClr val="000000"/>
                </a:solidFill>
                <a:latin typeface="Trebuchet MS"/>
                <a:ea typeface="Trebuchet MS"/>
                <a:cs typeface="Trebuchet MS"/>
                <a:sym typeface="Trebuchet MS"/>
              </a:rPr>
              <a:t>8/8/2022</a:t>
            </a:r>
            <a:endParaRPr b="0" sz="900" strike="noStrike">
              <a:solidFill>
                <a:schemeClr val="lt1"/>
              </a:solidFill>
              <a:latin typeface="Arial"/>
              <a:ea typeface="Arial"/>
              <a:cs typeface="Arial"/>
              <a:sym typeface="Arial"/>
            </a:endParaRPr>
          </a:p>
        </p:txBody>
      </p:sp>
      <p:sp>
        <p:nvSpPr>
          <p:cNvPr id="408" name="Google Shape;408;p17"/>
          <p:cNvSpPr/>
          <p:nvPr/>
        </p:nvSpPr>
        <p:spPr>
          <a:xfrm>
            <a:off x="2637360" y="6423840"/>
            <a:ext cx="6913440" cy="36144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lang="en-US" sz="900" strike="noStrike">
                <a:solidFill>
                  <a:srgbClr val="000000"/>
                </a:solidFill>
                <a:latin typeface="Trebuchet MS"/>
                <a:ea typeface="Trebuchet MS"/>
                <a:cs typeface="Trebuchet MS"/>
                <a:sym typeface="Trebuchet MS"/>
              </a:rPr>
              <a:t>NARANDAS JETHALAL SONECHA MANAGEMENT &amp;TECHNICAL INSTITUTE AT: CHANDUVAV, VERAVAL</a:t>
            </a:r>
            <a:endParaRPr b="0" sz="900" strike="noStrike">
              <a:solidFill>
                <a:schemeClr val="lt1"/>
              </a:solidFill>
              <a:latin typeface="Arial"/>
              <a:ea typeface="Arial"/>
              <a:cs typeface="Arial"/>
              <a:sym typeface="Arial"/>
            </a:endParaRPr>
          </a:p>
        </p:txBody>
      </p:sp>
      <p:sp>
        <p:nvSpPr>
          <p:cNvPr id="409" name="Google Shape;409;p17"/>
          <p:cNvSpPr/>
          <p:nvPr/>
        </p:nvSpPr>
        <p:spPr>
          <a:xfrm>
            <a:off x="8590680" y="6041520"/>
            <a:ext cx="679680" cy="361440"/>
          </a:xfrm>
          <a:prstGeom prst="rect">
            <a:avLst/>
          </a:prstGeom>
          <a:noFill/>
          <a:ln>
            <a:noFill/>
          </a:ln>
        </p:spPr>
        <p:txBody>
          <a:bodyPr anchorCtr="0" anchor="ctr"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lang="en-US" sz="900" strike="noStrike">
                <a:solidFill>
                  <a:srgbClr val="000000"/>
                </a:solidFill>
                <a:latin typeface="Trebuchet MS"/>
                <a:ea typeface="Trebuchet MS"/>
                <a:cs typeface="Trebuchet MS"/>
                <a:sym typeface="Trebuchet MS"/>
              </a:rPr>
              <a:t>‹#›</a:t>
            </a:fld>
            <a:endParaRPr b="0" sz="900" strike="noStrike">
              <a:solidFill>
                <a:schemeClr val="lt1"/>
              </a:solidFill>
              <a:latin typeface="Arial"/>
              <a:ea typeface="Arial"/>
              <a:cs typeface="Arial"/>
              <a:sym typeface="Arial"/>
            </a:endParaRPr>
          </a:p>
        </p:txBody>
      </p:sp>
      <p:cxnSp>
        <p:nvCxnSpPr>
          <p:cNvPr id="410" name="Google Shape;410;p17"/>
          <p:cNvCxnSpPr/>
          <p:nvPr/>
        </p:nvCxnSpPr>
        <p:spPr>
          <a:xfrm>
            <a:off x="345600" y="6419520"/>
            <a:ext cx="11429280" cy="0"/>
          </a:xfrm>
          <a:prstGeom prst="straightConnector1">
            <a:avLst/>
          </a:prstGeom>
          <a:noFill/>
          <a:ln cap="rnd" cmpd="sng" w="38150">
            <a:solidFill>
              <a:srgbClr val="3465A4"/>
            </a:solidFill>
            <a:prstDash val="solid"/>
            <a:round/>
            <a:headEnd len="sm" w="sm" type="none"/>
            <a:tailEnd len="sm" w="sm" type="none"/>
          </a:ln>
        </p:spPr>
      </p:cxnSp>
      <p:pic>
        <p:nvPicPr>
          <p:cNvPr id="411" name="Google Shape;411;p17"/>
          <p:cNvPicPr preferRelativeResize="0"/>
          <p:nvPr/>
        </p:nvPicPr>
        <p:blipFill rotWithShape="1">
          <a:blip r:embed="rId3">
            <a:alphaModFix/>
          </a:blip>
          <a:srcRect b="0" l="0" r="0" t="0"/>
          <a:stretch/>
        </p:blipFill>
        <p:spPr>
          <a:xfrm>
            <a:off x="2027373" y="1196303"/>
            <a:ext cx="8133413" cy="473145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18"/>
          <p:cNvSpPr/>
          <p:nvPr/>
        </p:nvSpPr>
        <p:spPr>
          <a:xfrm>
            <a:off x="568080" y="621000"/>
            <a:ext cx="11052000" cy="5684760"/>
          </a:xfrm>
          <a:prstGeom prst="rect">
            <a:avLst/>
          </a:prstGeom>
          <a:noFill/>
          <a:ln>
            <a:noFill/>
          </a:ln>
        </p:spPr>
        <p:txBody>
          <a:bodyPr anchorCtr="0" anchor="t" bIns="45000" lIns="90000" spcFirstLastPara="1" rIns="90000" wrap="square" tIns="45000">
            <a:normAutofit/>
          </a:bodyPr>
          <a:lstStyle/>
          <a:p>
            <a:pPr indent="-339480" lvl="0" marL="343080" marR="0" rtl="0" algn="l">
              <a:lnSpc>
                <a:spcPct val="100000"/>
              </a:lnSpc>
              <a:spcBef>
                <a:spcPts val="0"/>
              </a:spcBef>
              <a:spcAft>
                <a:spcPts val="0"/>
              </a:spcAft>
              <a:buClr>
                <a:srgbClr val="90C226"/>
              </a:buClr>
              <a:buSzPts val="1280"/>
              <a:buFont typeface="Noto Sans Symbols"/>
              <a:buChar char="►"/>
            </a:pPr>
            <a:r>
              <a:rPr b="0" lang="en-US" sz="1600" strike="noStrike">
                <a:solidFill>
                  <a:schemeClr val="lt1"/>
                </a:solidFill>
                <a:latin typeface="Arial"/>
                <a:ea typeface="Arial"/>
                <a:cs typeface="Arial"/>
                <a:sym typeface="Arial"/>
              </a:rPr>
              <a:t>About us page</a:t>
            </a:r>
            <a:endParaRPr b="0" sz="1600" strike="noStrike">
              <a:solidFill>
                <a:schemeClr val="lt1"/>
              </a:solidFill>
              <a:latin typeface="Arial"/>
              <a:ea typeface="Arial"/>
              <a:cs typeface="Arial"/>
              <a:sym typeface="Arial"/>
            </a:endParaRPr>
          </a:p>
        </p:txBody>
      </p:sp>
      <p:sp>
        <p:nvSpPr>
          <p:cNvPr id="417" name="Google Shape;417;p18"/>
          <p:cNvSpPr/>
          <p:nvPr/>
        </p:nvSpPr>
        <p:spPr>
          <a:xfrm>
            <a:off x="581040" y="6423840"/>
            <a:ext cx="2841120" cy="36144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lang="en-US" sz="900" strike="noStrike">
                <a:solidFill>
                  <a:srgbClr val="000000"/>
                </a:solidFill>
                <a:latin typeface="Trebuchet MS"/>
                <a:ea typeface="Trebuchet MS"/>
                <a:cs typeface="Trebuchet MS"/>
                <a:sym typeface="Trebuchet MS"/>
              </a:rPr>
              <a:t>8/8/2022</a:t>
            </a:r>
            <a:endParaRPr b="0" sz="900" strike="noStrike">
              <a:solidFill>
                <a:schemeClr val="lt1"/>
              </a:solidFill>
              <a:latin typeface="Arial"/>
              <a:ea typeface="Arial"/>
              <a:cs typeface="Arial"/>
              <a:sym typeface="Arial"/>
            </a:endParaRPr>
          </a:p>
        </p:txBody>
      </p:sp>
      <p:sp>
        <p:nvSpPr>
          <p:cNvPr id="418" name="Google Shape;418;p18"/>
          <p:cNvSpPr/>
          <p:nvPr/>
        </p:nvSpPr>
        <p:spPr>
          <a:xfrm>
            <a:off x="2637360" y="6423840"/>
            <a:ext cx="6913440" cy="36144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lang="en-US" sz="900" strike="noStrike">
                <a:solidFill>
                  <a:srgbClr val="000000"/>
                </a:solidFill>
                <a:latin typeface="Trebuchet MS"/>
                <a:ea typeface="Trebuchet MS"/>
                <a:cs typeface="Trebuchet MS"/>
                <a:sym typeface="Trebuchet MS"/>
              </a:rPr>
              <a:t>NARANDAS JETHALAL SONECHA MANAGEMENT &amp;TECHNICAL INSTITUTE AT: CHANDUVAV, VERAVAL</a:t>
            </a:r>
            <a:endParaRPr b="0" sz="900" strike="noStrike">
              <a:solidFill>
                <a:schemeClr val="lt1"/>
              </a:solidFill>
              <a:latin typeface="Arial"/>
              <a:ea typeface="Arial"/>
              <a:cs typeface="Arial"/>
              <a:sym typeface="Arial"/>
            </a:endParaRPr>
          </a:p>
        </p:txBody>
      </p:sp>
      <p:sp>
        <p:nvSpPr>
          <p:cNvPr id="419" name="Google Shape;419;p18"/>
          <p:cNvSpPr/>
          <p:nvPr/>
        </p:nvSpPr>
        <p:spPr>
          <a:xfrm>
            <a:off x="8590680" y="6041520"/>
            <a:ext cx="679680" cy="361440"/>
          </a:xfrm>
          <a:prstGeom prst="rect">
            <a:avLst/>
          </a:prstGeom>
          <a:noFill/>
          <a:ln>
            <a:noFill/>
          </a:ln>
        </p:spPr>
        <p:txBody>
          <a:bodyPr anchorCtr="0" anchor="ctr"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lang="en-US" sz="900" strike="noStrike">
                <a:solidFill>
                  <a:srgbClr val="000000"/>
                </a:solidFill>
                <a:latin typeface="Trebuchet MS"/>
                <a:ea typeface="Trebuchet MS"/>
                <a:cs typeface="Trebuchet MS"/>
                <a:sym typeface="Trebuchet MS"/>
              </a:rPr>
              <a:t>‹#›</a:t>
            </a:fld>
            <a:endParaRPr b="0" sz="900" strike="noStrike">
              <a:solidFill>
                <a:schemeClr val="lt1"/>
              </a:solidFill>
              <a:latin typeface="Arial"/>
              <a:ea typeface="Arial"/>
              <a:cs typeface="Arial"/>
              <a:sym typeface="Arial"/>
            </a:endParaRPr>
          </a:p>
        </p:txBody>
      </p:sp>
      <p:cxnSp>
        <p:nvCxnSpPr>
          <p:cNvPr id="420" name="Google Shape;420;p18"/>
          <p:cNvCxnSpPr/>
          <p:nvPr/>
        </p:nvCxnSpPr>
        <p:spPr>
          <a:xfrm>
            <a:off x="345600" y="6419520"/>
            <a:ext cx="11429280" cy="0"/>
          </a:xfrm>
          <a:prstGeom prst="straightConnector1">
            <a:avLst/>
          </a:prstGeom>
          <a:noFill/>
          <a:ln cap="rnd" cmpd="sng" w="38150">
            <a:solidFill>
              <a:srgbClr val="3465A4"/>
            </a:solidFill>
            <a:prstDash val="solid"/>
            <a:round/>
            <a:headEnd len="sm" w="sm" type="none"/>
            <a:tailEnd len="sm" w="sm" type="none"/>
          </a:ln>
        </p:spPr>
      </p:cxnSp>
      <p:pic>
        <p:nvPicPr>
          <p:cNvPr id="421" name="Google Shape;421;p18"/>
          <p:cNvPicPr preferRelativeResize="0"/>
          <p:nvPr/>
        </p:nvPicPr>
        <p:blipFill rotWithShape="1">
          <a:blip r:embed="rId3">
            <a:alphaModFix/>
          </a:blip>
          <a:srcRect b="0" l="0" r="0" t="0"/>
          <a:stretch/>
        </p:blipFill>
        <p:spPr>
          <a:xfrm>
            <a:off x="1963553" y="1065526"/>
            <a:ext cx="8193374" cy="472694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19"/>
          <p:cNvSpPr/>
          <p:nvPr/>
        </p:nvSpPr>
        <p:spPr>
          <a:xfrm>
            <a:off x="568080" y="621000"/>
            <a:ext cx="11052000" cy="5684760"/>
          </a:xfrm>
          <a:prstGeom prst="rect">
            <a:avLst/>
          </a:prstGeom>
          <a:noFill/>
          <a:ln>
            <a:noFill/>
          </a:ln>
        </p:spPr>
        <p:txBody>
          <a:bodyPr anchorCtr="0" anchor="t" bIns="45000" lIns="90000" spcFirstLastPara="1" rIns="90000" wrap="square" tIns="45000">
            <a:normAutofit/>
          </a:bodyPr>
          <a:lstStyle/>
          <a:p>
            <a:pPr indent="-339480" lvl="0" marL="343080" marR="0" rtl="0" algn="l">
              <a:lnSpc>
                <a:spcPct val="100000"/>
              </a:lnSpc>
              <a:spcBef>
                <a:spcPts val="0"/>
              </a:spcBef>
              <a:spcAft>
                <a:spcPts val="0"/>
              </a:spcAft>
              <a:buClr>
                <a:srgbClr val="90C226"/>
              </a:buClr>
              <a:buSzPts val="1280"/>
              <a:buFont typeface="Noto Sans Symbols"/>
              <a:buChar char="►"/>
            </a:pPr>
            <a:r>
              <a:rPr b="0" lang="en-US" sz="1600" strike="noStrike">
                <a:solidFill>
                  <a:schemeClr val="lt1"/>
                </a:solidFill>
                <a:latin typeface="Arial"/>
                <a:ea typeface="Arial"/>
                <a:cs typeface="Arial"/>
                <a:sym typeface="Arial"/>
              </a:rPr>
              <a:t>Contactus page</a:t>
            </a:r>
            <a:endParaRPr/>
          </a:p>
        </p:txBody>
      </p:sp>
      <p:sp>
        <p:nvSpPr>
          <p:cNvPr id="427" name="Google Shape;427;p19"/>
          <p:cNvSpPr/>
          <p:nvPr/>
        </p:nvSpPr>
        <p:spPr>
          <a:xfrm>
            <a:off x="581040" y="6423840"/>
            <a:ext cx="2841120" cy="36144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lang="en-US" sz="900" strike="noStrike">
                <a:solidFill>
                  <a:srgbClr val="000000"/>
                </a:solidFill>
                <a:latin typeface="Trebuchet MS"/>
                <a:ea typeface="Trebuchet MS"/>
                <a:cs typeface="Trebuchet MS"/>
                <a:sym typeface="Trebuchet MS"/>
              </a:rPr>
              <a:t>8/8/2022</a:t>
            </a:r>
            <a:endParaRPr b="0" sz="900" strike="noStrike">
              <a:solidFill>
                <a:schemeClr val="lt1"/>
              </a:solidFill>
              <a:latin typeface="Arial"/>
              <a:ea typeface="Arial"/>
              <a:cs typeface="Arial"/>
              <a:sym typeface="Arial"/>
            </a:endParaRPr>
          </a:p>
        </p:txBody>
      </p:sp>
      <p:sp>
        <p:nvSpPr>
          <p:cNvPr id="428" name="Google Shape;428;p19"/>
          <p:cNvSpPr/>
          <p:nvPr/>
        </p:nvSpPr>
        <p:spPr>
          <a:xfrm>
            <a:off x="2637360" y="6423840"/>
            <a:ext cx="6913440" cy="36144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lang="en-US" sz="900" strike="noStrike">
                <a:solidFill>
                  <a:srgbClr val="000000"/>
                </a:solidFill>
                <a:latin typeface="Trebuchet MS"/>
                <a:ea typeface="Trebuchet MS"/>
                <a:cs typeface="Trebuchet MS"/>
                <a:sym typeface="Trebuchet MS"/>
              </a:rPr>
              <a:t>NARANDAS JETHALAL SONECHA MANAGEMENT &amp;TECHNICAL INSTITUTE AT: CHANDUVAV, VERAVAL</a:t>
            </a:r>
            <a:endParaRPr b="0" sz="900" strike="noStrike">
              <a:solidFill>
                <a:schemeClr val="lt1"/>
              </a:solidFill>
              <a:latin typeface="Arial"/>
              <a:ea typeface="Arial"/>
              <a:cs typeface="Arial"/>
              <a:sym typeface="Arial"/>
            </a:endParaRPr>
          </a:p>
        </p:txBody>
      </p:sp>
      <p:sp>
        <p:nvSpPr>
          <p:cNvPr id="429" name="Google Shape;429;p19"/>
          <p:cNvSpPr/>
          <p:nvPr/>
        </p:nvSpPr>
        <p:spPr>
          <a:xfrm>
            <a:off x="8590680" y="6041520"/>
            <a:ext cx="679680" cy="361440"/>
          </a:xfrm>
          <a:prstGeom prst="rect">
            <a:avLst/>
          </a:prstGeom>
          <a:noFill/>
          <a:ln>
            <a:noFill/>
          </a:ln>
        </p:spPr>
        <p:txBody>
          <a:bodyPr anchorCtr="0" anchor="ctr"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lang="en-US" sz="900" strike="noStrike">
                <a:solidFill>
                  <a:srgbClr val="000000"/>
                </a:solidFill>
                <a:latin typeface="Trebuchet MS"/>
                <a:ea typeface="Trebuchet MS"/>
                <a:cs typeface="Trebuchet MS"/>
                <a:sym typeface="Trebuchet MS"/>
              </a:rPr>
              <a:t>‹#›</a:t>
            </a:fld>
            <a:endParaRPr b="0" sz="900" strike="noStrike">
              <a:solidFill>
                <a:schemeClr val="lt1"/>
              </a:solidFill>
              <a:latin typeface="Arial"/>
              <a:ea typeface="Arial"/>
              <a:cs typeface="Arial"/>
              <a:sym typeface="Arial"/>
            </a:endParaRPr>
          </a:p>
        </p:txBody>
      </p:sp>
      <p:cxnSp>
        <p:nvCxnSpPr>
          <p:cNvPr id="430" name="Google Shape;430;p19"/>
          <p:cNvCxnSpPr/>
          <p:nvPr/>
        </p:nvCxnSpPr>
        <p:spPr>
          <a:xfrm>
            <a:off x="345600" y="6419520"/>
            <a:ext cx="11429280" cy="0"/>
          </a:xfrm>
          <a:prstGeom prst="straightConnector1">
            <a:avLst/>
          </a:prstGeom>
          <a:noFill/>
          <a:ln cap="rnd" cmpd="sng" w="38150">
            <a:solidFill>
              <a:srgbClr val="3465A4"/>
            </a:solidFill>
            <a:prstDash val="solid"/>
            <a:round/>
            <a:headEnd len="sm" w="sm" type="none"/>
            <a:tailEnd len="sm" w="sm" type="none"/>
          </a:ln>
        </p:spPr>
      </p:cxnSp>
      <p:pic>
        <p:nvPicPr>
          <p:cNvPr id="431" name="Google Shape;431;p19"/>
          <p:cNvPicPr preferRelativeResize="0"/>
          <p:nvPr/>
        </p:nvPicPr>
        <p:blipFill rotWithShape="1">
          <a:blip r:embed="rId3">
            <a:alphaModFix/>
          </a:blip>
          <a:srcRect b="0" l="0" r="0" t="0"/>
          <a:stretch/>
        </p:blipFill>
        <p:spPr>
          <a:xfrm>
            <a:off x="2201680" y="1076181"/>
            <a:ext cx="7788639" cy="470563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
          <p:cNvSpPr/>
          <p:nvPr/>
        </p:nvSpPr>
        <p:spPr>
          <a:xfrm>
            <a:off x="581040" y="609480"/>
            <a:ext cx="8689320" cy="131724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lang="en-US" sz="3600" strike="noStrike">
                <a:solidFill>
                  <a:srgbClr val="000000"/>
                </a:solidFill>
                <a:latin typeface="Times new roman"/>
                <a:ea typeface="Times new roman"/>
                <a:cs typeface="Times new roman"/>
                <a:sym typeface="Times new roman"/>
              </a:rPr>
              <a:t>Flow of Presentation</a:t>
            </a:r>
            <a:endParaRPr b="0" sz="3600" strike="noStrike">
              <a:solidFill>
                <a:schemeClr val="lt1"/>
              </a:solidFill>
              <a:latin typeface="Arial"/>
              <a:ea typeface="Arial"/>
              <a:cs typeface="Arial"/>
              <a:sym typeface="Arial"/>
            </a:endParaRPr>
          </a:p>
        </p:txBody>
      </p:sp>
      <p:sp>
        <p:nvSpPr>
          <p:cNvPr id="245" name="Google Shape;245;p2"/>
          <p:cNvSpPr/>
          <p:nvPr/>
        </p:nvSpPr>
        <p:spPr>
          <a:xfrm>
            <a:off x="457417" y="1620000"/>
            <a:ext cx="11175623" cy="3311280"/>
          </a:xfrm>
          <a:prstGeom prst="rect">
            <a:avLst/>
          </a:prstGeom>
          <a:noFill/>
          <a:ln>
            <a:noFill/>
          </a:ln>
        </p:spPr>
        <p:txBody>
          <a:bodyPr anchorCtr="0" anchor="t" bIns="45000" lIns="90000" spcFirstLastPara="1" rIns="90000" wrap="square" tIns="45000">
            <a:normAutofit/>
          </a:bodyPr>
          <a:lstStyle/>
          <a:p>
            <a:pPr indent="-339480" lvl="0" marL="343080" marR="0" rtl="0" algn="l">
              <a:lnSpc>
                <a:spcPct val="100000"/>
              </a:lnSpc>
              <a:spcBef>
                <a:spcPts val="0"/>
              </a:spcBef>
              <a:spcAft>
                <a:spcPts val="0"/>
              </a:spcAft>
              <a:buClr>
                <a:srgbClr val="90C226"/>
              </a:buClr>
              <a:buSzPts val="1600"/>
              <a:buFont typeface="Noto Sans Symbols"/>
              <a:buChar char="►"/>
            </a:pPr>
            <a:r>
              <a:rPr b="0" lang="en-US" sz="2000" strike="noStrike">
                <a:solidFill>
                  <a:srgbClr val="000000"/>
                </a:solidFill>
                <a:latin typeface="Times New Roman"/>
                <a:ea typeface="Times New Roman"/>
                <a:cs typeface="Times New Roman"/>
                <a:sym typeface="Times New Roman"/>
              </a:rPr>
              <a:t>INTRODUCTION</a:t>
            </a:r>
            <a:endParaRPr b="0" sz="2000" strike="noStrike">
              <a:solidFill>
                <a:schemeClr val="lt1"/>
              </a:solidFill>
              <a:latin typeface="Times New Roman"/>
              <a:ea typeface="Times New Roman"/>
              <a:cs typeface="Times New Roman"/>
              <a:sym typeface="Times New Roman"/>
            </a:endParaRPr>
          </a:p>
          <a:p>
            <a:pPr indent="-339480" lvl="0" marL="343080" marR="0" rtl="0" algn="l">
              <a:lnSpc>
                <a:spcPct val="100000"/>
              </a:lnSpc>
              <a:spcBef>
                <a:spcPts val="1001"/>
              </a:spcBef>
              <a:spcAft>
                <a:spcPts val="0"/>
              </a:spcAft>
              <a:buClr>
                <a:srgbClr val="90C226"/>
              </a:buClr>
              <a:buSzPts val="1600"/>
              <a:buFont typeface="Noto Sans Symbols"/>
              <a:buChar char="►"/>
            </a:pPr>
            <a:r>
              <a:rPr b="0" lang="en-US" sz="2000" cap="small" strike="noStrike">
                <a:solidFill>
                  <a:srgbClr val="000000"/>
                </a:solidFill>
                <a:latin typeface="Times New Roman"/>
                <a:ea typeface="Times New Roman"/>
                <a:cs typeface="Times New Roman"/>
                <a:sym typeface="Times New Roman"/>
              </a:rPr>
              <a:t>REQUIREMENT DETERMINATION AND ANALYSIS </a:t>
            </a:r>
            <a:r>
              <a:rPr b="0" lang="en-US" sz="2000" strike="noStrike">
                <a:solidFill>
                  <a:srgbClr val="000000"/>
                </a:solidFill>
                <a:latin typeface="Times New Roman"/>
                <a:ea typeface="Times New Roman"/>
                <a:cs typeface="Times New Roman"/>
                <a:sym typeface="Times New Roman"/>
              </a:rPr>
              <a:t>SYSTEM MANAGEMENT AND PLANNING</a:t>
            </a:r>
            <a:endParaRPr b="0" sz="2000" strike="noStrike">
              <a:solidFill>
                <a:schemeClr val="lt1"/>
              </a:solidFill>
              <a:latin typeface="Times New Roman"/>
              <a:ea typeface="Times New Roman"/>
              <a:cs typeface="Times New Roman"/>
              <a:sym typeface="Times New Roman"/>
            </a:endParaRPr>
          </a:p>
          <a:p>
            <a:pPr indent="-339480" lvl="0" marL="343080" marR="0" rtl="0" algn="l">
              <a:lnSpc>
                <a:spcPct val="100000"/>
              </a:lnSpc>
              <a:spcBef>
                <a:spcPts val="1001"/>
              </a:spcBef>
              <a:spcAft>
                <a:spcPts val="0"/>
              </a:spcAft>
              <a:buClr>
                <a:srgbClr val="90C226"/>
              </a:buClr>
              <a:buSzPts val="1600"/>
              <a:buFont typeface="Noto Sans Symbols"/>
              <a:buChar char="►"/>
            </a:pPr>
            <a:r>
              <a:rPr b="0" lang="en-US" sz="2000" cap="small" strike="noStrike">
                <a:solidFill>
                  <a:srgbClr val="000000"/>
                </a:solidFill>
                <a:latin typeface="Times New Roman"/>
                <a:ea typeface="Times New Roman"/>
                <a:cs typeface="Times New Roman"/>
                <a:sym typeface="Times New Roman"/>
              </a:rPr>
              <a:t>SYSTEM DESIGN </a:t>
            </a:r>
            <a:endParaRPr b="0" sz="2000" strike="noStrike">
              <a:solidFill>
                <a:srgbClr val="000000"/>
              </a:solidFill>
              <a:latin typeface="Times New Roman"/>
              <a:ea typeface="Times New Roman"/>
              <a:cs typeface="Times New Roman"/>
              <a:sym typeface="Times New Roman"/>
            </a:endParaRPr>
          </a:p>
          <a:p>
            <a:pPr indent="-339480" lvl="0" marL="343080" marR="0" rtl="0" algn="l">
              <a:lnSpc>
                <a:spcPct val="100000"/>
              </a:lnSpc>
              <a:spcBef>
                <a:spcPts val="1001"/>
              </a:spcBef>
              <a:spcAft>
                <a:spcPts val="0"/>
              </a:spcAft>
              <a:buClr>
                <a:srgbClr val="90C226"/>
              </a:buClr>
              <a:buSzPts val="1600"/>
              <a:buFont typeface="Noto Sans Symbols"/>
              <a:buChar char="►"/>
            </a:pPr>
            <a:r>
              <a:rPr b="0" lang="en-US" sz="2000" strike="noStrike">
                <a:solidFill>
                  <a:srgbClr val="000000"/>
                </a:solidFill>
                <a:latin typeface="Times New Roman"/>
                <a:ea typeface="Times New Roman"/>
                <a:cs typeface="Times New Roman"/>
                <a:sym typeface="Times New Roman"/>
              </a:rPr>
              <a:t>SYSTEM DESIGN AND DEVELOPMENT</a:t>
            </a:r>
            <a:endParaRPr b="0" sz="2000" strike="noStrike">
              <a:solidFill>
                <a:schemeClr val="lt1"/>
              </a:solidFill>
              <a:latin typeface="Times New Roman"/>
              <a:ea typeface="Times New Roman"/>
              <a:cs typeface="Times New Roman"/>
              <a:sym typeface="Times New Roman"/>
            </a:endParaRPr>
          </a:p>
          <a:p>
            <a:pPr indent="-339480" lvl="0" marL="343080" marR="0" rtl="0" algn="l">
              <a:lnSpc>
                <a:spcPct val="100000"/>
              </a:lnSpc>
              <a:spcBef>
                <a:spcPts val="1001"/>
              </a:spcBef>
              <a:spcAft>
                <a:spcPts val="0"/>
              </a:spcAft>
              <a:buClr>
                <a:srgbClr val="90C226"/>
              </a:buClr>
              <a:buSzPts val="1600"/>
              <a:buFont typeface="Noto Sans Symbols"/>
              <a:buChar char="►"/>
            </a:pPr>
            <a:r>
              <a:rPr b="0" lang="en-US" sz="2000" strike="noStrike">
                <a:solidFill>
                  <a:srgbClr val="000000"/>
                </a:solidFill>
                <a:latin typeface="Times New Roman"/>
                <a:ea typeface="Times New Roman"/>
                <a:cs typeface="Times New Roman"/>
                <a:sym typeface="Times New Roman"/>
              </a:rPr>
              <a:t>DATA DICTIONARY</a:t>
            </a:r>
            <a:endParaRPr b="0" sz="2000" strike="noStrike">
              <a:solidFill>
                <a:schemeClr val="lt1"/>
              </a:solidFill>
              <a:latin typeface="Times New Roman"/>
              <a:ea typeface="Times New Roman"/>
              <a:cs typeface="Times New Roman"/>
              <a:sym typeface="Times New Roman"/>
            </a:endParaRPr>
          </a:p>
          <a:p>
            <a:pPr indent="-339480" lvl="0" marL="343080" marR="0" rtl="0" algn="l">
              <a:lnSpc>
                <a:spcPct val="100000"/>
              </a:lnSpc>
              <a:spcBef>
                <a:spcPts val="1001"/>
              </a:spcBef>
              <a:spcAft>
                <a:spcPts val="0"/>
              </a:spcAft>
              <a:buClr>
                <a:srgbClr val="90C226"/>
              </a:buClr>
              <a:buSzPts val="1600"/>
              <a:buFont typeface="Noto Sans Symbols"/>
              <a:buChar char="►"/>
            </a:pPr>
            <a:r>
              <a:rPr b="0" lang="en-US" sz="2000" strike="noStrike">
                <a:solidFill>
                  <a:srgbClr val="000000"/>
                </a:solidFill>
                <a:latin typeface="Times New Roman"/>
                <a:ea typeface="Times New Roman"/>
                <a:cs typeface="Times New Roman"/>
                <a:sym typeface="Times New Roman"/>
              </a:rPr>
              <a:t>DEVELOPMENT</a:t>
            </a:r>
            <a:endParaRPr/>
          </a:p>
          <a:p>
            <a:pPr indent="-339480" lvl="0" marL="343080" marR="0" rtl="0" algn="l">
              <a:lnSpc>
                <a:spcPct val="100000"/>
              </a:lnSpc>
              <a:spcBef>
                <a:spcPts val="1001"/>
              </a:spcBef>
              <a:spcAft>
                <a:spcPts val="0"/>
              </a:spcAft>
              <a:buClr>
                <a:srgbClr val="90C226"/>
              </a:buClr>
              <a:buSzPts val="1600"/>
              <a:buFont typeface="Noto Sans Symbols"/>
              <a:buChar char="►"/>
            </a:pPr>
            <a:r>
              <a:rPr b="0" lang="en-US" sz="2000" cap="small">
                <a:solidFill>
                  <a:srgbClr val="000000"/>
                </a:solidFill>
                <a:latin typeface="Times New Roman"/>
                <a:ea typeface="Times New Roman"/>
                <a:cs typeface="Times New Roman"/>
                <a:sym typeface="Times New Roman"/>
              </a:rPr>
              <a:t>AGILE DOCUMENTATION</a:t>
            </a:r>
            <a:endParaRPr b="1" sz="2000"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1001"/>
              </a:spcBef>
              <a:spcAft>
                <a:spcPts val="0"/>
              </a:spcAft>
              <a:buNone/>
            </a:pPr>
            <a:r>
              <a:t/>
            </a:r>
            <a:endParaRPr b="0" sz="2000" strike="noStrike">
              <a:solidFill>
                <a:schemeClr val="lt1"/>
              </a:solidFill>
              <a:latin typeface="Arial"/>
              <a:ea typeface="Arial"/>
              <a:cs typeface="Arial"/>
              <a:sym typeface="Arial"/>
            </a:endParaRPr>
          </a:p>
        </p:txBody>
      </p:sp>
      <p:sp>
        <p:nvSpPr>
          <p:cNvPr id="246" name="Google Shape;246;p2"/>
          <p:cNvSpPr/>
          <p:nvPr/>
        </p:nvSpPr>
        <p:spPr>
          <a:xfrm>
            <a:off x="581040" y="6423840"/>
            <a:ext cx="2841120" cy="36144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lang="en-US" sz="900" strike="noStrike">
                <a:solidFill>
                  <a:srgbClr val="000000"/>
                </a:solidFill>
                <a:latin typeface="Trebuchet MS"/>
                <a:ea typeface="Trebuchet MS"/>
                <a:cs typeface="Trebuchet MS"/>
                <a:sym typeface="Trebuchet MS"/>
              </a:rPr>
              <a:t>8/8/2022</a:t>
            </a:r>
            <a:endParaRPr b="0" sz="900" strike="noStrike">
              <a:solidFill>
                <a:schemeClr val="lt1"/>
              </a:solidFill>
              <a:latin typeface="Arial"/>
              <a:ea typeface="Arial"/>
              <a:cs typeface="Arial"/>
              <a:sym typeface="Arial"/>
            </a:endParaRPr>
          </a:p>
        </p:txBody>
      </p:sp>
      <p:sp>
        <p:nvSpPr>
          <p:cNvPr id="247" name="Google Shape;247;p2"/>
          <p:cNvSpPr/>
          <p:nvPr/>
        </p:nvSpPr>
        <p:spPr>
          <a:xfrm>
            <a:off x="2637360" y="6423840"/>
            <a:ext cx="6913440" cy="36144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lang="en-US" sz="900" strike="noStrike">
                <a:solidFill>
                  <a:srgbClr val="000000"/>
                </a:solidFill>
                <a:latin typeface="Trebuchet MS"/>
                <a:ea typeface="Trebuchet MS"/>
                <a:cs typeface="Trebuchet MS"/>
                <a:sym typeface="Trebuchet MS"/>
              </a:rPr>
              <a:t>NARANDAS JETHALAL SONECHA MANAGEMENT &amp;TECHNICAL INSTITUTE AT: CHANDUVAV, VERAVAL</a:t>
            </a:r>
            <a:endParaRPr b="0" sz="900" strike="noStrike">
              <a:solidFill>
                <a:schemeClr val="lt1"/>
              </a:solidFill>
              <a:latin typeface="Arial"/>
              <a:ea typeface="Arial"/>
              <a:cs typeface="Arial"/>
              <a:sym typeface="Arial"/>
            </a:endParaRPr>
          </a:p>
        </p:txBody>
      </p:sp>
      <p:sp>
        <p:nvSpPr>
          <p:cNvPr id="248" name="Google Shape;248;p2"/>
          <p:cNvSpPr/>
          <p:nvPr/>
        </p:nvSpPr>
        <p:spPr>
          <a:xfrm>
            <a:off x="8590680" y="6041520"/>
            <a:ext cx="679680" cy="361440"/>
          </a:xfrm>
          <a:prstGeom prst="rect">
            <a:avLst/>
          </a:prstGeom>
          <a:noFill/>
          <a:ln>
            <a:noFill/>
          </a:ln>
        </p:spPr>
        <p:txBody>
          <a:bodyPr anchorCtr="0" anchor="ctr"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lang="en-US" sz="900" strike="noStrike">
                <a:solidFill>
                  <a:srgbClr val="000000"/>
                </a:solidFill>
                <a:latin typeface="Trebuchet MS"/>
                <a:ea typeface="Trebuchet MS"/>
                <a:cs typeface="Trebuchet MS"/>
                <a:sym typeface="Trebuchet MS"/>
              </a:rPr>
              <a:t>‹#›</a:t>
            </a:fld>
            <a:endParaRPr b="0" sz="900" strike="noStrike">
              <a:solidFill>
                <a:schemeClr val="lt1"/>
              </a:solidFill>
              <a:latin typeface="Arial"/>
              <a:ea typeface="Arial"/>
              <a:cs typeface="Arial"/>
              <a:sym typeface="Arial"/>
            </a:endParaRPr>
          </a:p>
        </p:txBody>
      </p:sp>
      <p:cxnSp>
        <p:nvCxnSpPr>
          <p:cNvPr id="249" name="Google Shape;249;p2"/>
          <p:cNvCxnSpPr/>
          <p:nvPr/>
        </p:nvCxnSpPr>
        <p:spPr>
          <a:xfrm>
            <a:off x="345600" y="6419520"/>
            <a:ext cx="11429280" cy="0"/>
          </a:xfrm>
          <a:prstGeom prst="straightConnector1">
            <a:avLst/>
          </a:prstGeom>
          <a:noFill/>
          <a:ln cap="rnd" cmpd="sng" w="38150">
            <a:solidFill>
              <a:srgbClr val="3465A4"/>
            </a:solidFill>
            <a:prstDash val="solid"/>
            <a:round/>
            <a:headEnd len="sm" w="sm" type="none"/>
            <a:tailEnd len="sm" w="sm"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20"/>
          <p:cNvSpPr/>
          <p:nvPr/>
        </p:nvSpPr>
        <p:spPr>
          <a:xfrm>
            <a:off x="581040" y="6423840"/>
            <a:ext cx="2841120" cy="36144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lang="en-US" sz="900" strike="noStrike">
                <a:solidFill>
                  <a:srgbClr val="000000"/>
                </a:solidFill>
                <a:latin typeface="Trebuchet MS"/>
                <a:ea typeface="Trebuchet MS"/>
                <a:cs typeface="Trebuchet MS"/>
                <a:sym typeface="Trebuchet MS"/>
              </a:rPr>
              <a:t>8/8/2022</a:t>
            </a:r>
            <a:endParaRPr b="0" sz="900" strike="noStrike">
              <a:solidFill>
                <a:schemeClr val="lt1"/>
              </a:solidFill>
              <a:latin typeface="Arial"/>
              <a:ea typeface="Arial"/>
              <a:cs typeface="Arial"/>
              <a:sym typeface="Arial"/>
            </a:endParaRPr>
          </a:p>
        </p:txBody>
      </p:sp>
      <p:sp>
        <p:nvSpPr>
          <p:cNvPr id="437" name="Google Shape;437;p20"/>
          <p:cNvSpPr/>
          <p:nvPr/>
        </p:nvSpPr>
        <p:spPr>
          <a:xfrm>
            <a:off x="2637360" y="6423840"/>
            <a:ext cx="6913440" cy="36144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lang="en-US" sz="900" strike="noStrike">
                <a:solidFill>
                  <a:srgbClr val="000000"/>
                </a:solidFill>
                <a:latin typeface="Trebuchet MS"/>
                <a:ea typeface="Trebuchet MS"/>
                <a:cs typeface="Trebuchet MS"/>
                <a:sym typeface="Trebuchet MS"/>
              </a:rPr>
              <a:t>NARANDAS JETHALAL SONECHA MANAGEMENT &amp;TECHNICAL INSTITUTE AT: CHANDUVAV, VERAVAL</a:t>
            </a:r>
            <a:endParaRPr b="0" sz="900" strike="noStrike">
              <a:solidFill>
                <a:schemeClr val="lt1"/>
              </a:solidFill>
              <a:latin typeface="Arial"/>
              <a:ea typeface="Arial"/>
              <a:cs typeface="Arial"/>
              <a:sym typeface="Arial"/>
            </a:endParaRPr>
          </a:p>
        </p:txBody>
      </p:sp>
      <p:sp>
        <p:nvSpPr>
          <p:cNvPr id="438" name="Google Shape;438;p20"/>
          <p:cNvSpPr/>
          <p:nvPr/>
        </p:nvSpPr>
        <p:spPr>
          <a:xfrm>
            <a:off x="8590680" y="6041520"/>
            <a:ext cx="679680" cy="361440"/>
          </a:xfrm>
          <a:prstGeom prst="rect">
            <a:avLst/>
          </a:prstGeom>
          <a:noFill/>
          <a:ln>
            <a:noFill/>
          </a:ln>
        </p:spPr>
        <p:txBody>
          <a:bodyPr anchorCtr="0" anchor="ctr"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lang="en-US" sz="900" strike="noStrike">
                <a:solidFill>
                  <a:srgbClr val="000000"/>
                </a:solidFill>
                <a:latin typeface="Trebuchet MS"/>
                <a:ea typeface="Trebuchet MS"/>
                <a:cs typeface="Trebuchet MS"/>
                <a:sym typeface="Trebuchet MS"/>
              </a:rPr>
              <a:t>‹#›</a:t>
            </a:fld>
            <a:endParaRPr b="0" sz="900" strike="noStrike">
              <a:solidFill>
                <a:schemeClr val="lt1"/>
              </a:solidFill>
              <a:latin typeface="Arial"/>
              <a:ea typeface="Arial"/>
              <a:cs typeface="Arial"/>
              <a:sym typeface="Arial"/>
            </a:endParaRPr>
          </a:p>
        </p:txBody>
      </p:sp>
      <p:pic>
        <p:nvPicPr>
          <p:cNvPr descr="Calendar&#10;&#10;Description automatically generated with medium confidence" id="439" name="Google Shape;439;p20"/>
          <p:cNvPicPr preferRelativeResize="0"/>
          <p:nvPr/>
        </p:nvPicPr>
        <p:blipFill rotWithShape="1">
          <a:blip r:embed="rId3">
            <a:alphaModFix/>
          </a:blip>
          <a:srcRect b="0" l="0" r="0" t="0"/>
          <a:stretch/>
        </p:blipFill>
        <p:spPr>
          <a:xfrm>
            <a:off x="2165251" y="971238"/>
            <a:ext cx="7857657" cy="440028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
          <p:cNvSpPr/>
          <p:nvPr/>
        </p:nvSpPr>
        <p:spPr>
          <a:xfrm>
            <a:off x="677160" y="609480"/>
            <a:ext cx="8593200" cy="131724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lang="en-US" sz="3600" strike="noStrike">
                <a:solidFill>
                  <a:srgbClr val="000000"/>
                </a:solidFill>
                <a:latin typeface="Times new roman"/>
                <a:ea typeface="Times new roman"/>
                <a:cs typeface="Times new roman"/>
                <a:sym typeface="Times new roman"/>
              </a:rPr>
              <a:t>Introduction</a:t>
            </a:r>
            <a:endParaRPr b="0" sz="3600" strike="noStrike">
              <a:solidFill>
                <a:schemeClr val="lt1"/>
              </a:solidFill>
              <a:latin typeface="Arial"/>
              <a:ea typeface="Arial"/>
              <a:cs typeface="Arial"/>
              <a:sym typeface="Arial"/>
            </a:endParaRPr>
          </a:p>
        </p:txBody>
      </p:sp>
      <p:sp>
        <p:nvSpPr>
          <p:cNvPr id="255" name="Google Shape;255;p3"/>
          <p:cNvSpPr/>
          <p:nvPr/>
        </p:nvSpPr>
        <p:spPr>
          <a:xfrm>
            <a:off x="568080" y="1888920"/>
            <a:ext cx="6358320" cy="4416840"/>
          </a:xfrm>
          <a:prstGeom prst="rect">
            <a:avLst/>
          </a:prstGeom>
          <a:noFill/>
          <a:ln>
            <a:noFill/>
          </a:ln>
        </p:spPr>
        <p:txBody>
          <a:bodyPr anchorCtr="0" anchor="t" bIns="45000" lIns="90000" spcFirstLastPara="1" rIns="90000" wrap="square" tIns="45000">
            <a:normAutofit/>
          </a:bodyPr>
          <a:lstStyle/>
          <a:p>
            <a:pPr indent="0" lvl="0" marL="0" marR="0" rtl="0" algn="just">
              <a:lnSpc>
                <a:spcPct val="80000"/>
              </a:lnSpc>
              <a:spcBef>
                <a:spcPts val="0"/>
              </a:spcBef>
              <a:spcAft>
                <a:spcPts val="0"/>
              </a:spcAft>
              <a:buNone/>
            </a:pPr>
            <a:r>
              <a:rPr b="0" i="0" lang="en-US" sz="1665" u="none" strike="noStrike">
                <a:solidFill>
                  <a:srgbClr val="000000"/>
                </a:solidFill>
                <a:latin typeface="Times New Roman"/>
                <a:ea typeface="Times New Roman"/>
                <a:cs typeface="Times New Roman"/>
                <a:sym typeface="Times New Roman"/>
              </a:rPr>
              <a:t>You can get several benefits with the </a:t>
            </a:r>
            <a:r>
              <a:rPr b="1" i="0" lang="en-US" sz="1665" u="none" strike="noStrike">
                <a:solidFill>
                  <a:srgbClr val="000000"/>
                </a:solidFill>
                <a:latin typeface="Times New Roman"/>
                <a:ea typeface="Times New Roman"/>
                <a:cs typeface="Times New Roman"/>
                <a:sym typeface="Times New Roman"/>
              </a:rPr>
              <a:t>learning objectives of e-commerce</a:t>
            </a:r>
            <a:r>
              <a:rPr b="0" i="0" lang="en-US" sz="1665" u="none" strike="noStrike">
                <a:solidFill>
                  <a:srgbClr val="000000"/>
                </a:solidFill>
                <a:latin typeface="Times New Roman"/>
                <a:ea typeface="Times New Roman"/>
                <a:cs typeface="Times New Roman"/>
                <a:sym typeface="Times New Roman"/>
              </a:rPr>
              <a:t>, like cost reduction, growth, gaining a popular brand image, and much more. Some of the most popular and primary objectives of E-Commerce are here:</a:t>
            </a:r>
            <a:endParaRPr b="0" sz="1480">
              <a:solidFill>
                <a:schemeClr val="lt1"/>
              </a:solidFill>
              <a:latin typeface="Twentieth Century"/>
              <a:ea typeface="Twentieth Century"/>
              <a:cs typeface="Twentieth Century"/>
              <a:sym typeface="Twentieth Century"/>
            </a:endParaRPr>
          </a:p>
          <a:p>
            <a:pPr indent="0" lvl="0" marL="0" marR="0" rtl="0" algn="just">
              <a:lnSpc>
                <a:spcPct val="80000"/>
              </a:lnSpc>
              <a:spcBef>
                <a:spcPts val="0"/>
              </a:spcBef>
              <a:spcAft>
                <a:spcPts val="0"/>
              </a:spcAft>
              <a:buNone/>
            </a:pPr>
            <a:r>
              <a:rPr b="1" lang="en-US" sz="1480">
                <a:solidFill>
                  <a:schemeClr val="lt1"/>
                </a:solidFill>
                <a:latin typeface="Twentieth Century"/>
                <a:ea typeface="Twentieth Century"/>
                <a:cs typeface="Twentieth Century"/>
                <a:sym typeface="Twentieth Century"/>
              </a:rPr>
              <a:t> </a:t>
            </a:r>
            <a:endParaRPr/>
          </a:p>
          <a:p>
            <a:pPr indent="0" lvl="0" marL="0" marR="0" rtl="0" algn="just">
              <a:lnSpc>
                <a:spcPct val="80000"/>
              </a:lnSpc>
              <a:spcBef>
                <a:spcPts val="0"/>
              </a:spcBef>
              <a:spcAft>
                <a:spcPts val="0"/>
              </a:spcAft>
              <a:buNone/>
            </a:pPr>
            <a:r>
              <a:rPr b="1" i="0" lang="en-US" sz="1665" u="none" strike="noStrike">
                <a:solidFill>
                  <a:srgbClr val="000080"/>
                </a:solidFill>
                <a:latin typeface="Times New Roman"/>
                <a:ea typeface="Times New Roman"/>
                <a:cs typeface="Times New Roman"/>
                <a:sym typeface="Times New Roman"/>
              </a:rPr>
              <a:t>Cost-effective Management</a:t>
            </a:r>
            <a:endParaRPr b="1" sz="1480">
              <a:solidFill>
                <a:schemeClr val="lt1"/>
              </a:solidFill>
              <a:latin typeface="Twentieth Century"/>
              <a:ea typeface="Twentieth Century"/>
              <a:cs typeface="Twentieth Century"/>
              <a:sym typeface="Twentieth Century"/>
            </a:endParaRPr>
          </a:p>
          <a:p>
            <a:pPr indent="0" lvl="0" marL="0" marR="0" rtl="0" algn="just">
              <a:lnSpc>
                <a:spcPct val="80000"/>
              </a:lnSpc>
              <a:spcBef>
                <a:spcPts val="0"/>
              </a:spcBef>
              <a:spcAft>
                <a:spcPts val="0"/>
              </a:spcAft>
              <a:buNone/>
            </a:pPr>
            <a:r>
              <a:rPr b="0" i="0" lang="en-US" sz="1665" u="none" strike="noStrike">
                <a:solidFill>
                  <a:srgbClr val="000000"/>
                </a:solidFill>
                <a:latin typeface="Times New Roman"/>
                <a:ea typeface="Times New Roman"/>
                <a:cs typeface="Times New Roman"/>
                <a:sym typeface="Times New Roman"/>
              </a:rPr>
              <a:t>The primary aim of every business is to focus on cost reduction, and E-Commerce helps them do the same effectively. The automatic process of e-commerce helps to reduce the cost of management. The proper use of technology, Digital Marketing, can help you gain more customers without investing much.</a:t>
            </a:r>
            <a:endParaRPr b="0" sz="1480">
              <a:solidFill>
                <a:schemeClr val="lt1"/>
              </a:solidFill>
              <a:latin typeface="Twentieth Century"/>
              <a:ea typeface="Twentieth Century"/>
              <a:cs typeface="Twentieth Century"/>
              <a:sym typeface="Twentieth Century"/>
            </a:endParaRPr>
          </a:p>
          <a:p>
            <a:pPr indent="0" lvl="0" marL="0" marR="0" rtl="0" algn="just">
              <a:lnSpc>
                <a:spcPct val="80000"/>
              </a:lnSpc>
              <a:spcBef>
                <a:spcPts val="1400"/>
              </a:spcBef>
              <a:spcAft>
                <a:spcPts val="0"/>
              </a:spcAft>
              <a:buNone/>
            </a:pPr>
            <a:br>
              <a:rPr b="0" lang="en-US" sz="1480">
                <a:solidFill>
                  <a:schemeClr val="lt1"/>
                </a:solidFill>
                <a:latin typeface="Twentieth Century"/>
                <a:ea typeface="Twentieth Century"/>
                <a:cs typeface="Twentieth Century"/>
                <a:sym typeface="Twentieth Century"/>
              </a:rPr>
            </a:br>
            <a:r>
              <a:rPr b="1" i="0" lang="en-US" sz="1665" u="none" strike="noStrike">
                <a:solidFill>
                  <a:srgbClr val="000080"/>
                </a:solidFill>
                <a:latin typeface="Times New Roman"/>
                <a:ea typeface="Times New Roman"/>
                <a:cs typeface="Times New Roman"/>
                <a:sym typeface="Times New Roman"/>
              </a:rPr>
              <a:t>Developing Business Relations</a:t>
            </a:r>
            <a:endParaRPr b="1" sz="1480">
              <a:solidFill>
                <a:schemeClr val="lt1"/>
              </a:solidFill>
              <a:latin typeface="Twentieth Century"/>
              <a:ea typeface="Twentieth Century"/>
              <a:cs typeface="Twentieth Century"/>
              <a:sym typeface="Twentieth Century"/>
            </a:endParaRPr>
          </a:p>
          <a:p>
            <a:pPr indent="0" lvl="0" marL="0" marR="0" rtl="0" algn="just">
              <a:lnSpc>
                <a:spcPct val="80000"/>
              </a:lnSpc>
              <a:spcBef>
                <a:spcPts val="0"/>
              </a:spcBef>
              <a:spcAft>
                <a:spcPts val="0"/>
              </a:spcAft>
              <a:buNone/>
            </a:pPr>
            <a:r>
              <a:rPr b="0" i="0" lang="en-US" sz="1665" u="none" strike="noStrike">
                <a:solidFill>
                  <a:srgbClr val="000000"/>
                </a:solidFill>
                <a:latin typeface="Times New Roman"/>
                <a:ea typeface="Times New Roman"/>
                <a:cs typeface="Times New Roman"/>
                <a:sym typeface="Times New Roman"/>
              </a:rPr>
              <a:t>When businesses use e-commerce as a primary technique, they can easily grab achievement. When there is direct communication between the company and customers, the relationship boosts up. Eventually, companies can connect with more customers and result in increased growth.</a:t>
            </a:r>
            <a:endParaRPr b="0" sz="1480">
              <a:solidFill>
                <a:schemeClr val="lt1"/>
              </a:solidFill>
              <a:latin typeface="Twentieth Century"/>
              <a:ea typeface="Twentieth Century"/>
              <a:cs typeface="Twentieth Century"/>
              <a:sym typeface="Twentieth Century"/>
            </a:endParaRPr>
          </a:p>
          <a:p>
            <a:pPr indent="0" lvl="0" marL="0" marR="0" rtl="0" algn="l">
              <a:lnSpc>
                <a:spcPct val="80000"/>
              </a:lnSpc>
              <a:spcBef>
                <a:spcPts val="0"/>
              </a:spcBef>
              <a:spcAft>
                <a:spcPts val="0"/>
              </a:spcAft>
              <a:buNone/>
            </a:pPr>
            <a:br>
              <a:rPr lang="en-US" sz="1480">
                <a:solidFill>
                  <a:schemeClr val="lt1"/>
                </a:solidFill>
                <a:latin typeface="Twentieth Century"/>
                <a:ea typeface="Twentieth Century"/>
                <a:cs typeface="Twentieth Century"/>
                <a:sym typeface="Twentieth Century"/>
              </a:rPr>
            </a:br>
            <a:endParaRPr b="0" sz="1480" strike="noStrike">
              <a:solidFill>
                <a:schemeClr val="lt1"/>
              </a:solidFill>
              <a:latin typeface="Arial"/>
              <a:ea typeface="Arial"/>
              <a:cs typeface="Arial"/>
              <a:sym typeface="Arial"/>
            </a:endParaRPr>
          </a:p>
        </p:txBody>
      </p:sp>
      <p:sp>
        <p:nvSpPr>
          <p:cNvPr id="256" name="Google Shape;256;p3"/>
          <p:cNvSpPr/>
          <p:nvPr/>
        </p:nvSpPr>
        <p:spPr>
          <a:xfrm>
            <a:off x="581040" y="6423840"/>
            <a:ext cx="2841120" cy="36144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lang="en-US" sz="900" strike="noStrike">
                <a:solidFill>
                  <a:srgbClr val="000000"/>
                </a:solidFill>
                <a:latin typeface="Trebuchet MS"/>
                <a:ea typeface="Trebuchet MS"/>
                <a:cs typeface="Trebuchet MS"/>
                <a:sym typeface="Trebuchet MS"/>
              </a:rPr>
              <a:t>8/8/2022</a:t>
            </a:r>
            <a:endParaRPr b="0" sz="900" strike="noStrike">
              <a:solidFill>
                <a:schemeClr val="lt1"/>
              </a:solidFill>
              <a:latin typeface="Arial"/>
              <a:ea typeface="Arial"/>
              <a:cs typeface="Arial"/>
              <a:sym typeface="Arial"/>
            </a:endParaRPr>
          </a:p>
        </p:txBody>
      </p:sp>
      <p:sp>
        <p:nvSpPr>
          <p:cNvPr id="257" name="Google Shape;257;p3"/>
          <p:cNvSpPr/>
          <p:nvPr/>
        </p:nvSpPr>
        <p:spPr>
          <a:xfrm>
            <a:off x="2637360" y="6423840"/>
            <a:ext cx="6913440" cy="36144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lang="en-US" sz="900" strike="noStrike">
                <a:solidFill>
                  <a:srgbClr val="000000"/>
                </a:solidFill>
                <a:latin typeface="Trebuchet MS"/>
                <a:ea typeface="Trebuchet MS"/>
                <a:cs typeface="Trebuchet MS"/>
                <a:sym typeface="Trebuchet MS"/>
              </a:rPr>
              <a:t>NARANDAS JETHALAL SONECHA MANAGEMENT &amp;TECHNICAL INSTITUTE AT: CHANDUVAV, VERAVAL</a:t>
            </a:r>
            <a:endParaRPr b="0" sz="900" strike="noStrike">
              <a:solidFill>
                <a:schemeClr val="lt1"/>
              </a:solidFill>
              <a:latin typeface="Arial"/>
              <a:ea typeface="Arial"/>
              <a:cs typeface="Arial"/>
              <a:sym typeface="Arial"/>
            </a:endParaRPr>
          </a:p>
        </p:txBody>
      </p:sp>
      <p:sp>
        <p:nvSpPr>
          <p:cNvPr id="258" name="Google Shape;258;p3"/>
          <p:cNvSpPr/>
          <p:nvPr/>
        </p:nvSpPr>
        <p:spPr>
          <a:xfrm>
            <a:off x="8590680" y="6041520"/>
            <a:ext cx="679680" cy="361440"/>
          </a:xfrm>
          <a:prstGeom prst="rect">
            <a:avLst/>
          </a:prstGeom>
          <a:noFill/>
          <a:ln>
            <a:noFill/>
          </a:ln>
        </p:spPr>
        <p:txBody>
          <a:bodyPr anchorCtr="0" anchor="ctr"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lang="en-US" sz="900" strike="noStrike">
                <a:solidFill>
                  <a:srgbClr val="000000"/>
                </a:solidFill>
                <a:latin typeface="Trebuchet MS"/>
                <a:ea typeface="Trebuchet MS"/>
                <a:cs typeface="Trebuchet MS"/>
                <a:sym typeface="Trebuchet MS"/>
              </a:rPr>
              <a:t>‹#›</a:t>
            </a:fld>
            <a:endParaRPr b="0" sz="900" strike="noStrike">
              <a:solidFill>
                <a:schemeClr val="lt1"/>
              </a:solidFill>
              <a:latin typeface="Arial"/>
              <a:ea typeface="Arial"/>
              <a:cs typeface="Arial"/>
              <a:sym typeface="Arial"/>
            </a:endParaRPr>
          </a:p>
        </p:txBody>
      </p:sp>
      <p:cxnSp>
        <p:nvCxnSpPr>
          <p:cNvPr id="259" name="Google Shape;259;p3"/>
          <p:cNvCxnSpPr/>
          <p:nvPr/>
        </p:nvCxnSpPr>
        <p:spPr>
          <a:xfrm>
            <a:off x="345600" y="6419520"/>
            <a:ext cx="11429280" cy="0"/>
          </a:xfrm>
          <a:prstGeom prst="straightConnector1">
            <a:avLst/>
          </a:prstGeom>
          <a:noFill/>
          <a:ln cap="rnd" cmpd="sng" w="38150">
            <a:solidFill>
              <a:srgbClr val="3465A4"/>
            </a:solidFill>
            <a:prstDash val="solid"/>
            <a:round/>
            <a:headEnd len="sm" w="sm" type="none"/>
            <a:tailEnd len="sm" w="sm"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
          <p:cNvSpPr/>
          <p:nvPr/>
        </p:nvSpPr>
        <p:spPr>
          <a:xfrm>
            <a:off x="677160" y="609480"/>
            <a:ext cx="11097720" cy="1317240"/>
          </a:xfrm>
          <a:prstGeom prst="rect">
            <a:avLst/>
          </a:prstGeom>
          <a:noFill/>
          <a:ln>
            <a:noFill/>
          </a:ln>
        </p:spPr>
        <p:txBody>
          <a:bodyPr anchorCtr="0" anchor="ctr" bIns="45000" lIns="90000" spcFirstLastPara="1" rIns="90000" wrap="square" tIns="45000">
            <a:noAutofit/>
          </a:bodyPr>
          <a:lstStyle/>
          <a:p>
            <a:pPr indent="-339480" lvl="0" marL="343080" marR="0" rtl="0" algn="l">
              <a:lnSpc>
                <a:spcPct val="100000"/>
              </a:lnSpc>
              <a:spcBef>
                <a:spcPts val="0"/>
              </a:spcBef>
              <a:spcAft>
                <a:spcPts val="0"/>
              </a:spcAft>
              <a:buClr>
                <a:srgbClr val="90C226"/>
              </a:buClr>
              <a:buSzPts val="2880"/>
              <a:buFont typeface="Noto Sans Symbols"/>
              <a:buChar char="►"/>
            </a:pPr>
            <a:r>
              <a:rPr b="0" lang="en-US" sz="3600" cap="small" strike="noStrike">
                <a:solidFill>
                  <a:srgbClr val="000000"/>
                </a:solidFill>
                <a:latin typeface="Times New Roman"/>
                <a:ea typeface="Times New Roman"/>
                <a:cs typeface="Times New Roman"/>
                <a:sym typeface="Times New Roman"/>
              </a:rPr>
              <a:t>REQUIREMENT DETERMINATION AND ANALYSIS </a:t>
            </a:r>
            <a:r>
              <a:rPr b="0" lang="en-US" sz="3600" strike="noStrike">
                <a:solidFill>
                  <a:srgbClr val="000000"/>
                </a:solidFill>
                <a:latin typeface="Times New Roman"/>
                <a:ea typeface="Times New Roman"/>
                <a:cs typeface="Times New Roman"/>
                <a:sym typeface="Times New Roman"/>
              </a:rPr>
              <a:t>SYSTEM MANAGEMENT AND PLANNING</a:t>
            </a:r>
            <a:endParaRPr b="0" sz="3600" strike="noStrike">
              <a:solidFill>
                <a:schemeClr val="lt1"/>
              </a:solidFill>
              <a:latin typeface="Times New Roman"/>
              <a:ea typeface="Times New Roman"/>
              <a:cs typeface="Times New Roman"/>
              <a:sym typeface="Times New Roman"/>
            </a:endParaRPr>
          </a:p>
        </p:txBody>
      </p:sp>
      <p:sp>
        <p:nvSpPr>
          <p:cNvPr id="265" name="Google Shape;265;p4"/>
          <p:cNvSpPr/>
          <p:nvPr/>
        </p:nvSpPr>
        <p:spPr>
          <a:xfrm>
            <a:off x="568079" y="2308484"/>
            <a:ext cx="11097719" cy="1560127"/>
          </a:xfrm>
          <a:prstGeom prst="rect">
            <a:avLst/>
          </a:prstGeom>
          <a:noFill/>
          <a:ln>
            <a:noFill/>
          </a:ln>
        </p:spPr>
        <p:txBody>
          <a:bodyPr anchorCtr="0" anchor="t" bIns="45000" lIns="90000" spcFirstLastPara="1" rIns="90000" wrap="square" tIns="45000">
            <a:normAutofit/>
          </a:bodyPr>
          <a:lstStyle/>
          <a:p>
            <a:pPr indent="0" lvl="0" marL="0" marR="0" rtl="0" algn="l">
              <a:lnSpc>
                <a:spcPct val="80000"/>
              </a:lnSpc>
              <a:spcBef>
                <a:spcPts val="0"/>
              </a:spcBef>
              <a:spcAft>
                <a:spcPts val="0"/>
              </a:spcAft>
              <a:buNone/>
            </a:pPr>
            <a:r>
              <a:rPr b="0" i="0" lang="en-US" sz="1679" u="none" strike="noStrike">
                <a:solidFill>
                  <a:srgbClr val="000000"/>
                </a:solidFill>
                <a:latin typeface="Times New Roman"/>
                <a:ea typeface="Times New Roman"/>
                <a:cs typeface="Times New Roman"/>
                <a:sym typeface="Times New Roman"/>
              </a:rPr>
              <a:t>A Requirement is a vital feature of a new system which may include processing or capturing of data, controlling the activities of business, producing information and supporting the management.</a:t>
            </a:r>
            <a:endParaRPr b="0" sz="1679">
              <a:solidFill>
                <a:schemeClr val="lt1"/>
              </a:solidFill>
              <a:latin typeface="Twentieth Century"/>
              <a:ea typeface="Twentieth Century"/>
              <a:cs typeface="Twentieth Century"/>
              <a:sym typeface="Twentieth Century"/>
            </a:endParaRPr>
          </a:p>
          <a:p>
            <a:pPr indent="0" lvl="0" marL="0" marR="0" rtl="0" algn="l">
              <a:lnSpc>
                <a:spcPct val="80000"/>
              </a:lnSpc>
              <a:spcBef>
                <a:spcPts val="1000"/>
              </a:spcBef>
              <a:spcAft>
                <a:spcPts val="0"/>
              </a:spcAft>
              <a:buNone/>
            </a:pPr>
            <a:r>
              <a:rPr b="0" i="0" lang="en-US" sz="1679" u="none" strike="noStrike">
                <a:solidFill>
                  <a:srgbClr val="000000"/>
                </a:solidFill>
                <a:latin typeface="Times New Roman"/>
                <a:ea typeface="Times New Roman"/>
                <a:cs typeface="Times New Roman"/>
                <a:sym typeface="Times New Roman"/>
              </a:rPr>
              <a:t>Requirements determination involves studying the existing system and gathering details to find out what are the requirements, how it works, and where improvements should be made</a:t>
            </a:r>
            <a:endParaRPr b="0" sz="1679">
              <a:solidFill>
                <a:schemeClr val="lt1"/>
              </a:solidFill>
              <a:latin typeface="Twentieth Century"/>
              <a:ea typeface="Twentieth Century"/>
              <a:cs typeface="Twentieth Century"/>
              <a:sym typeface="Twentieth Century"/>
            </a:endParaRPr>
          </a:p>
          <a:p>
            <a:pPr indent="0" lvl="0" marL="0" marR="0" rtl="0" algn="l">
              <a:lnSpc>
                <a:spcPct val="80000"/>
              </a:lnSpc>
              <a:spcBef>
                <a:spcPts val="1000"/>
              </a:spcBef>
              <a:spcAft>
                <a:spcPts val="0"/>
              </a:spcAft>
              <a:buNone/>
            </a:pPr>
            <a:br>
              <a:rPr lang="en-US" sz="1120">
                <a:solidFill>
                  <a:schemeClr val="lt1"/>
                </a:solidFill>
                <a:latin typeface="Twentieth Century"/>
                <a:ea typeface="Twentieth Century"/>
                <a:cs typeface="Twentieth Century"/>
                <a:sym typeface="Twentieth Century"/>
              </a:rPr>
            </a:br>
            <a:endParaRPr b="0" sz="1120" strike="noStrike">
              <a:solidFill>
                <a:schemeClr val="lt1"/>
              </a:solidFill>
              <a:latin typeface="Arial"/>
              <a:ea typeface="Arial"/>
              <a:cs typeface="Arial"/>
              <a:sym typeface="Arial"/>
            </a:endParaRPr>
          </a:p>
        </p:txBody>
      </p:sp>
      <p:sp>
        <p:nvSpPr>
          <p:cNvPr id="266" name="Google Shape;266;p4"/>
          <p:cNvSpPr/>
          <p:nvPr/>
        </p:nvSpPr>
        <p:spPr>
          <a:xfrm>
            <a:off x="581040" y="6423840"/>
            <a:ext cx="2841120" cy="36144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lang="en-US" sz="900" strike="noStrike">
                <a:solidFill>
                  <a:srgbClr val="000000"/>
                </a:solidFill>
                <a:latin typeface="Trebuchet MS"/>
                <a:ea typeface="Trebuchet MS"/>
                <a:cs typeface="Trebuchet MS"/>
                <a:sym typeface="Trebuchet MS"/>
              </a:rPr>
              <a:t>8/8/2022</a:t>
            </a:r>
            <a:endParaRPr b="0" sz="900" strike="noStrike">
              <a:solidFill>
                <a:schemeClr val="lt1"/>
              </a:solidFill>
              <a:latin typeface="Arial"/>
              <a:ea typeface="Arial"/>
              <a:cs typeface="Arial"/>
              <a:sym typeface="Arial"/>
            </a:endParaRPr>
          </a:p>
        </p:txBody>
      </p:sp>
      <p:sp>
        <p:nvSpPr>
          <p:cNvPr id="267" name="Google Shape;267;p4"/>
          <p:cNvSpPr/>
          <p:nvPr/>
        </p:nvSpPr>
        <p:spPr>
          <a:xfrm>
            <a:off x="2637360" y="6423840"/>
            <a:ext cx="6913440" cy="36144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lang="en-US" sz="900" strike="noStrike">
                <a:solidFill>
                  <a:srgbClr val="000000"/>
                </a:solidFill>
                <a:latin typeface="Trebuchet MS"/>
                <a:ea typeface="Trebuchet MS"/>
                <a:cs typeface="Trebuchet MS"/>
                <a:sym typeface="Trebuchet MS"/>
              </a:rPr>
              <a:t>NARANDAS JETHALAL SONECHA MANAGEMENT &amp;TECHNICAL INSTITUTE AT: CHANDUVAV, VERAVAL</a:t>
            </a:r>
            <a:endParaRPr b="0" sz="900" strike="noStrike">
              <a:solidFill>
                <a:schemeClr val="lt1"/>
              </a:solidFill>
              <a:latin typeface="Arial"/>
              <a:ea typeface="Arial"/>
              <a:cs typeface="Arial"/>
              <a:sym typeface="Arial"/>
            </a:endParaRPr>
          </a:p>
        </p:txBody>
      </p:sp>
      <p:sp>
        <p:nvSpPr>
          <p:cNvPr id="268" name="Google Shape;268;p4"/>
          <p:cNvSpPr/>
          <p:nvPr/>
        </p:nvSpPr>
        <p:spPr>
          <a:xfrm>
            <a:off x="8590680" y="6041520"/>
            <a:ext cx="679680" cy="361440"/>
          </a:xfrm>
          <a:prstGeom prst="rect">
            <a:avLst/>
          </a:prstGeom>
          <a:noFill/>
          <a:ln>
            <a:noFill/>
          </a:ln>
        </p:spPr>
        <p:txBody>
          <a:bodyPr anchorCtr="0" anchor="ctr"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lang="en-US" sz="900" strike="noStrike">
                <a:solidFill>
                  <a:srgbClr val="000000"/>
                </a:solidFill>
                <a:latin typeface="Trebuchet MS"/>
                <a:ea typeface="Trebuchet MS"/>
                <a:cs typeface="Trebuchet MS"/>
                <a:sym typeface="Trebuchet MS"/>
              </a:rPr>
              <a:t>‹#›</a:t>
            </a:fld>
            <a:endParaRPr b="0" sz="900" strike="noStrike">
              <a:solidFill>
                <a:schemeClr val="lt1"/>
              </a:solidFill>
              <a:latin typeface="Arial"/>
              <a:ea typeface="Arial"/>
              <a:cs typeface="Arial"/>
              <a:sym typeface="Arial"/>
            </a:endParaRPr>
          </a:p>
        </p:txBody>
      </p:sp>
      <p:cxnSp>
        <p:nvCxnSpPr>
          <p:cNvPr id="269" name="Google Shape;269;p4"/>
          <p:cNvCxnSpPr/>
          <p:nvPr/>
        </p:nvCxnSpPr>
        <p:spPr>
          <a:xfrm>
            <a:off x="345600" y="6419520"/>
            <a:ext cx="11429280" cy="0"/>
          </a:xfrm>
          <a:prstGeom prst="straightConnector1">
            <a:avLst/>
          </a:prstGeom>
          <a:noFill/>
          <a:ln cap="rnd" cmpd="sng" w="38150">
            <a:solidFill>
              <a:srgbClr val="3465A4"/>
            </a:solidFill>
            <a:prstDash val="solid"/>
            <a:round/>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5"/>
          <p:cNvSpPr/>
          <p:nvPr/>
        </p:nvSpPr>
        <p:spPr>
          <a:xfrm>
            <a:off x="677160" y="609480"/>
            <a:ext cx="8593200" cy="131724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lang="en-US" sz="3600" strike="noStrike">
                <a:solidFill>
                  <a:srgbClr val="000000"/>
                </a:solidFill>
                <a:latin typeface="Times new roman"/>
                <a:ea typeface="Times new roman"/>
                <a:cs typeface="Times new roman"/>
                <a:sym typeface="Times new roman"/>
              </a:rPr>
              <a:t>System Design and development</a:t>
            </a:r>
            <a:endParaRPr b="0" sz="3600" strike="noStrike">
              <a:solidFill>
                <a:schemeClr val="lt1"/>
              </a:solidFill>
              <a:latin typeface="Arial"/>
              <a:ea typeface="Arial"/>
              <a:cs typeface="Arial"/>
              <a:sym typeface="Arial"/>
            </a:endParaRPr>
          </a:p>
        </p:txBody>
      </p:sp>
      <p:sp>
        <p:nvSpPr>
          <p:cNvPr id="275" name="Google Shape;275;p5"/>
          <p:cNvSpPr/>
          <p:nvPr/>
        </p:nvSpPr>
        <p:spPr>
          <a:xfrm>
            <a:off x="568080" y="2026800"/>
            <a:ext cx="7135200" cy="4278960"/>
          </a:xfrm>
          <a:prstGeom prst="rect">
            <a:avLst/>
          </a:prstGeom>
          <a:noFill/>
          <a:ln>
            <a:noFill/>
          </a:ln>
        </p:spPr>
        <p:txBody>
          <a:bodyPr anchorCtr="0" anchor="t" bIns="45000" lIns="90000" spcFirstLastPara="1" rIns="90000" wrap="square" tIns="45000">
            <a:normAutofit/>
          </a:bodyPr>
          <a:lstStyle/>
          <a:p>
            <a:pPr indent="-339480" lvl="0" marL="343080" marR="0" rtl="0" algn="just">
              <a:lnSpc>
                <a:spcPct val="100000"/>
              </a:lnSpc>
              <a:spcBef>
                <a:spcPts val="0"/>
              </a:spcBef>
              <a:spcAft>
                <a:spcPts val="0"/>
              </a:spcAft>
              <a:buClr>
                <a:srgbClr val="90C226"/>
              </a:buClr>
              <a:buSzPts val="1280"/>
              <a:buFont typeface="Noto Sans Symbols"/>
              <a:buChar char="►"/>
            </a:pPr>
            <a:r>
              <a:rPr b="0" lang="en-US" sz="1600" strike="noStrike">
                <a:solidFill>
                  <a:srgbClr val="000000"/>
                </a:solidFill>
                <a:latin typeface="Times New Roman"/>
                <a:ea typeface="Times New Roman"/>
                <a:cs typeface="Times New Roman"/>
                <a:sym typeface="Times New Roman"/>
              </a:rPr>
              <a:t>This includes graphical representation of the project planning and development and the scheduling of the project development.</a:t>
            </a:r>
            <a:endParaRPr b="0" sz="1600" strike="noStrike">
              <a:solidFill>
                <a:schemeClr val="lt1"/>
              </a:solidFill>
              <a:latin typeface="Arial"/>
              <a:ea typeface="Arial"/>
              <a:cs typeface="Arial"/>
              <a:sym typeface="Arial"/>
            </a:endParaRPr>
          </a:p>
          <a:p>
            <a:pPr indent="-339480" lvl="0" marL="343080" marR="0" rtl="0" algn="l">
              <a:lnSpc>
                <a:spcPct val="100000"/>
              </a:lnSpc>
              <a:spcBef>
                <a:spcPts val="1001"/>
              </a:spcBef>
              <a:spcAft>
                <a:spcPts val="0"/>
              </a:spcAft>
              <a:buClr>
                <a:srgbClr val="90C226"/>
              </a:buClr>
              <a:buSzPts val="1280"/>
              <a:buFont typeface="Noto Sans Symbols"/>
              <a:buChar char="►"/>
            </a:pPr>
            <a:r>
              <a:rPr b="0" lang="en-US" sz="1600" strike="noStrike">
                <a:solidFill>
                  <a:srgbClr val="000000"/>
                </a:solidFill>
                <a:latin typeface="Times New Roman"/>
                <a:ea typeface="Times New Roman"/>
                <a:cs typeface="Times New Roman"/>
                <a:sym typeface="Times New Roman"/>
              </a:rPr>
              <a:t>Use Case Diagram</a:t>
            </a:r>
            <a:endParaRPr b="0" sz="1600" strike="noStrike">
              <a:solidFill>
                <a:schemeClr val="lt1"/>
              </a:solidFill>
              <a:latin typeface="Arial"/>
              <a:ea typeface="Arial"/>
              <a:cs typeface="Arial"/>
              <a:sym typeface="Arial"/>
            </a:endParaRPr>
          </a:p>
          <a:p>
            <a:pPr indent="-339480" lvl="0" marL="343080" marR="0" rtl="0" algn="l">
              <a:lnSpc>
                <a:spcPct val="100000"/>
              </a:lnSpc>
              <a:spcBef>
                <a:spcPts val="1001"/>
              </a:spcBef>
              <a:spcAft>
                <a:spcPts val="0"/>
              </a:spcAft>
              <a:buClr>
                <a:srgbClr val="90C226"/>
              </a:buClr>
              <a:buSzPts val="1280"/>
              <a:buFont typeface="Noto Sans Symbols"/>
              <a:buChar char="►"/>
            </a:pPr>
            <a:r>
              <a:rPr b="0" lang="en-US" sz="1600" strike="noStrike">
                <a:solidFill>
                  <a:srgbClr val="000000"/>
                </a:solidFill>
                <a:latin typeface="Times New Roman"/>
                <a:ea typeface="Times New Roman"/>
                <a:cs typeface="Times New Roman"/>
                <a:sym typeface="Times New Roman"/>
              </a:rPr>
              <a:t>Activity Diagrams</a:t>
            </a:r>
            <a:endParaRPr/>
          </a:p>
          <a:p>
            <a:pPr indent="-339480" lvl="0" marL="343080" marR="0" rtl="0" algn="l">
              <a:lnSpc>
                <a:spcPct val="100000"/>
              </a:lnSpc>
              <a:spcBef>
                <a:spcPts val="1001"/>
              </a:spcBef>
              <a:spcAft>
                <a:spcPts val="0"/>
              </a:spcAft>
              <a:buClr>
                <a:srgbClr val="90C226"/>
              </a:buClr>
              <a:buSzPts val="1280"/>
              <a:buFont typeface="Noto Sans Symbols"/>
              <a:buChar char="►"/>
            </a:pPr>
            <a:r>
              <a:rPr lang="en-US" sz="1600">
                <a:solidFill>
                  <a:srgbClr val="000000"/>
                </a:solidFill>
                <a:latin typeface="Times New Roman"/>
                <a:ea typeface="Times New Roman"/>
                <a:cs typeface="Times New Roman"/>
                <a:sym typeface="Times New Roman"/>
              </a:rPr>
              <a:t>Interaction Diagram</a:t>
            </a:r>
            <a:endParaRPr b="0" sz="1600" strike="noStrike">
              <a:solidFill>
                <a:srgbClr val="000000"/>
              </a:solidFill>
              <a:latin typeface="Times New Roman"/>
              <a:ea typeface="Times New Roman"/>
              <a:cs typeface="Times New Roman"/>
              <a:sym typeface="Times New Roman"/>
            </a:endParaRPr>
          </a:p>
        </p:txBody>
      </p:sp>
      <p:sp>
        <p:nvSpPr>
          <p:cNvPr id="276" name="Google Shape;276;p5"/>
          <p:cNvSpPr/>
          <p:nvPr/>
        </p:nvSpPr>
        <p:spPr>
          <a:xfrm>
            <a:off x="581040" y="6423840"/>
            <a:ext cx="2841120" cy="36144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lang="en-US" sz="900" strike="noStrike">
                <a:solidFill>
                  <a:srgbClr val="000000"/>
                </a:solidFill>
                <a:latin typeface="Trebuchet MS"/>
                <a:ea typeface="Trebuchet MS"/>
                <a:cs typeface="Trebuchet MS"/>
                <a:sym typeface="Trebuchet MS"/>
              </a:rPr>
              <a:t>8/8/2022</a:t>
            </a:r>
            <a:endParaRPr b="0" sz="900" strike="noStrike">
              <a:solidFill>
                <a:schemeClr val="lt1"/>
              </a:solidFill>
              <a:latin typeface="Arial"/>
              <a:ea typeface="Arial"/>
              <a:cs typeface="Arial"/>
              <a:sym typeface="Arial"/>
            </a:endParaRPr>
          </a:p>
        </p:txBody>
      </p:sp>
      <p:sp>
        <p:nvSpPr>
          <p:cNvPr id="277" name="Google Shape;277;p5"/>
          <p:cNvSpPr/>
          <p:nvPr/>
        </p:nvSpPr>
        <p:spPr>
          <a:xfrm>
            <a:off x="2637360" y="6423840"/>
            <a:ext cx="6913440" cy="36144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lang="en-US" sz="900" strike="noStrike">
                <a:solidFill>
                  <a:srgbClr val="000000"/>
                </a:solidFill>
                <a:latin typeface="Trebuchet MS"/>
                <a:ea typeface="Trebuchet MS"/>
                <a:cs typeface="Trebuchet MS"/>
                <a:sym typeface="Trebuchet MS"/>
              </a:rPr>
              <a:t>NARANDAS JETHALAL SONECHA MANAGEMENT &amp;TECHNICAL INSTITUTE AT: CHANDUVAV, VERAVAL</a:t>
            </a:r>
            <a:endParaRPr b="0" sz="900" strike="noStrike">
              <a:solidFill>
                <a:schemeClr val="lt1"/>
              </a:solidFill>
              <a:latin typeface="Arial"/>
              <a:ea typeface="Arial"/>
              <a:cs typeface="Arial"/>
              <a:sym typeface="Arial"/>
            </a:endParaRPr>
          </a:p>
        </p:txBody>
      </p:sp>
      <p:sp>
        <p:nvSpPr>
          <p:cNvPr id="278" name="Google Shape;278;p5"/>
          <p:cNvSpPr/>
          <p:nvPr/>
        </p:nvSpPr>
        <p:spPr>
          <a:xfrm>
            <a:off x="8590680" y="6041520"/>
            <a:ext cx="679680" cy="361440"/>
          </a:xfrm>
          <a:prstGeom prst="rect">
            <a:avLst/>
          </a:prstGeom>
          <a:noFill/>
          <a:ln>
            <a:noFill/>
          </a:ln>
        </p:spPr>
        <p:txBody>
          <a:bodyPr anchorCtr="0" anchor="ctr"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lang="en-US" sz="900" strike="noStrike">
                <a:solidFill>
                  <a:srgbClr val="000000"/>
                </a:solidFill>
                <a:latin typeface="Trebuchet MS"/>
                <a:ea typeface="Trebuchet MS"/>
                <a:cs typeface="Trebuchet MS"/>
                <a:sym typeface="Trebuchet MS"/>
              </a:rPr>
              <a:t>‹#›</a:t>
            </a:fld>
            <a:endParaRPr b="0" sz="900" strike="noStrike">
              <a:solidFill>
                <a:schemeClr val="lt1"/>
              </a:solidFill>
              <a:latin typeface="Arial"/>
              <a:ea typeface="Arial"/>
              <a:cs typeface="Arial"/>
              <a:sym typeface="Arial"/>
            </a:endParaRPr>
          </a:p>
        </p:txBody>
      </p:sp>
      <p:cxnSp>
        <p:nvCxnSpPr>
          <p:cNvPr id="279" name="Google Shape;279;p5"/>
          <p:cNvCxnSpPr/>
          <p:nvPr/>
        </p:nvCxnSpPr>
        <p:spPr>
          <a:xfrm>
            <a:off x="345600" y="6419520"/>
            <a:ext cx="11429280" cy="0"/>
          </a:xfrm>
          <a:prstGeom prst="straightConnector1">
            <a:avLst/>
          </a:prstGeom>
          <a:noFill/>
          <a:ln cap="rnd" cmpd="sng" w="38150">
            <a:solidFill>
              <a:srgbClr val="3465A4"/>
            </a:solidFill>
            <a:prstDash val="solid"/>
            <a:round/>
            <a:headEnd len="sm" w="sm" type="none"/>
            <a:tailEnd len="sm" w="sm" type="none"/>
          </a:ln>
        </p:spPr>
      </p:cxnSp>
      <p:pic>
        <p:nvPicPr>
          <p:cNvPr id="280" name="Google Shape;280;p5"/>
          <p:cNvPicPr preferRelativeResize="0"/>
          <p:nvPr/>
        </p:nvPicPr>
        <p:blipFill rotWithShape="1">
          <a:blip r:embed="rId3">
            <a:alphaModFix/>
          </a:blip>
          <a:srcRect b="0" l="17694" r="17249" t="0"/>
          <a:stretch/>
        </p:blipFill>
        <p:spPr>
          <a:xfrm>
            <a:off x="7796520" y="1224000"/>
            <a:ext cx="4300200" cy="392796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6"/>
          <p:cNvSpPr/>
          <p:nvPr/>
        </p:nvSpPr>
        <p:spPr>
          <a:xfrm>
            <a:off x="581040" y="2622924"/>
            <a:ext cx="8593200" cy="131724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lang="en-US" sz="3600" strike="noStrike">
                <a:solidFill>
                  <a:srgbClr val="000000"/>
                </a:solidFill>
                <a:latin typeface="Times new roman"/>
                <a:ea typeface="Times new roman"/>
                <a:cs typeface="Times new roman"/>
                <a:sym typeface="Times new roman"/>
              </a:rPr>
              <a:t>Interaction diagram</a:t>
            </a:r>
            <a:endParaRPr b="0" sz="3600" strike="noStrike">
              <a:solidFill>
                <a:schemeClr val="lt1"/>
              </a:solidFill>
              <a:latin typeface="Arial"/>
              <a:ea typeface="Arial"/>
              <a:cs typeface="Arial"/>
              <a:sym typeface="Arial"/>
            </a:endParaRPr>
          </a:p>
        </p:txBody>
      </p:sp>
      <p:sp>
        <p:nvSpPr>
          <p:cNvPr id="286" name="Google Shape;286;p6"/>
          <p:cNvSpPr/>
          <p:nvPr/>
        </p:nvSpPr>
        <p:spPr>
          <a:xfrm>
            <a:off x="581040" y="6423840"/>
            <a:ext cx="2841120" cy="36144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lang="en-US" sz="900" strike="noStrike">
                <a:solidFill>
                  <a:srgbClr val="000000"/>
                </a:solidFill>
                <a:latin typeface="Trebuchet MS"/>
                <a:ea typeface="Trebuchet MS"/>
                <a:cs typeface="Trebuchet MS"/>
                <a:sym typeface="Trebuchet MS"/>
              </a:rPr>
              <a:t>8/8/2022</a:t>
            </a:r>
            <a:endParaRPr b="0" sz="900" strike="noStrike">
              <a:solidFill>
                <a:schemeClr val="lt1"/>
              </a:solidFill>
              <a:latin typeface="Arial"/>
              <a:ea typeface="Arial"/>
              <a:cs typeface="Arial"/>
              <a:sym typeface="Arial"/>
            </a:endParaRPr>
          </a:p>
        </p:txBody>
      </p:sp>
      <p:sp>
        <p:nvSpPr>
          <p:cNvPr id="287" name="Google Shape;287;p6"/>
          <p:cNvSpPr/>
          <p:nvPr/>
        </p:nvSpPr>
        <p:spPr>
          <a:xfrm>
            <a:off x="2637360" y="6423840"/>
            <a:ext cx="6913440" cy="36144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lang="en-US" sz="900" strike="noStrike">
                <a:solidFill>
                  <a:srgbClr val="000000"/>
                </a:solidFill>
                <a:latin typeface="Trebuchet MS"/>
                <a:ea typeface="Trebuchet MS"/>
                <a:cs typeface="Trebuchet MS"/>
                <a:sym typeface="Trebuchet MS"/>
              </a:rPr>
              <a:t>NARANDAS JETHALAL SONECHA MANAGEMENT &amp;TECHNICAL INSTITUTE AT: CHANDUVAV, VERAVAL</a:t>
            </a:r>
            <a:endParaRPr b="0" sz="900" strike="noStrike">
              <a:solidFill>
                <a:schemeClr val="lt1"/>
              </a:solidFill>
              <a:latin typeface="Arial"/>
              <a:ea typeface="Arial"/>
              <a:cs typeface="Arial"/>
              <a:sym typeface="Arial"/>
            </a:endParaRPr>
          </a:p>
        </p:txBody>
      </p:sp>
      <p:sp>
        <p:nvSpPr>
          <p:cNvPr id="288" name="Google Shape;288;p6"/>
          <p:cNvSpPr/>
          <p:nvPr/>
        </p:nvSpPr>
        <p:spPr>
          <a:xfrm>
            <a:off x="8590680" y="6041520"/>
            <a:ext cx="679680" cy="361440"/>
          </a:xfrm>
          <a:prstGeom prst="rect">
            <a:avLst/>
          </a:prstGeom>
          <a:noFill/>
          <a:ln>
            <a:noFill/>
          </a:ln>
        </p:spPr>
        <p:txBody>
          <a:bodyPr anchorCtr="0" anchor="ctr"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lang="en-US" sz="900" strike="noStrike">
                <a:solidFill>
                  <a:srgbClr val="000000"/>
                </a:solidFill>
                <a:latin typeface="Trebuchet MS"/>
                <a:ea typeface="Trebuchet MS"/>
                <a:cs typeface="Trebuchet MS"/>
                <a:sym typeface="Trebuchet MS"/>
              </a:rPr>
              <a:t>‹#›</a:t>
            </a:fld>
            <a:endParaRPr b="0" sz="900" strike="noStrike">
              <a:solidFill>
                <a:schemeClr val="lt1"/>
              </a:solidFill>
              <a:latin typeface="Arial"/>
              <a:ea typeface="Arial"/>
              <a:cs typeface="Arial"/>
              <a:sym typeface="Arial"/>
            </a:endParaRPr>
          </a:p>
        </p:txBody>
      </p:sp>
      <p:cxnSp>
        <p:nvCxnSpPr>
          <p:cNvPr id="289" name="Google Shape;289;p6"/>
          <p:cNvCxnSpPr/>
          <p:nvPr/>
        </p:nvCxnSpPr>
        <p:spPr>
          <a:xfrm>
            <a:off x="345600" y="6419520"/>
            <a:ext cx="11429280" cy="0"/>
          </a:xfrm>
          <a:prstGeom prst="straightConnector1">
            <a:avLst/>
          </a:prstGeom>
          <a:noFill/>
          <a:ln cap="rnd" cmpd="sng" w="38150">
            <a:solidFill>
              <a:srgbClr val="3465A4"/>
            </a:solidFill>
            <a:prstDash val="solid"/>
            <a:round/>
            <a:headEnd len="sm" w="sm" type="none"/>
            <a:tailEnd len="sm" w="sm" type="none"/>
          </a:ln>
        </p:spPr>
      </p:cxnSp>
      <p:pic>
        <p:nvPicPr>
          <p:cNvPr id="290" name="Google Shape;290;p6"/>
          <p:cNvPicPr preferRelativeResize="0"/>
          <p:nvPr/>
        </p:nvPicPr>
        <p:blipFill rotWithShape="1">
          <a:blip r:embed="rId3">
            <a:alphaModFix/>
          </a:blip>
          <a:srcRect b="0" l="0" r="0" t="0"/>
          <a:stretch/>
        </p:blipFill>
        <p:spPr>
          <a:xfrm>
            <a:off x="4685415" y="1219382"/>
            <a:ext cx="6829425" cy="4124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7"/>
          <p:cNvSpPr/>
          <p:nvPr/>
        </p:nvSpPr>
        <p:spPr>
          <a:xfrm>
            <a:off x="677160" y="609480"/>
            <a:ext cx="8593200" cy="131724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lang="en-US" sz="3600" strike="noStrike">
                <a:solidFill>
                  <a:srgbClr val="000000"/>
                </a:solidFill>
                <a:latin typeface="Times new roman"/>
                <a:ea typeface="Times new roman"/>
                <a:cs typeface="Times new roman"/>
                <a:sym typeface="Times new roman"/>
              </a:rPr>
              <a:t>Activity Diagrams</a:t>
            </a:r>
            <a:endParaRPr b="0" sz="3600" strike="noStrike">
              <a:solidFill>
                <a:schemeClr val="lt1"/>
              </a:solidFill>
              <a:latin typeface="Arial"/>
              <a:ea typeface="Arial"/>
              <a:cs typeface="Arial"/>
              <a:sym typeface="Arial"/>
            </a:endParaRPr>
          </a:p>
        </p:txBody>
      </p:sp>
      <p:sp>
        <p:nvSpPr>
          <p:cNvPr id="296" name="Google Shape;296;p7"/>
          <p:cNvSpPr/>
          <p:nvPr/>
        </p:nvSpPr>
        <p:spPr>
          <a:xfrm>
            <a:off x="568080" y="1888920"/>
            <a:ext cx="5524200" cy="4416840"/>
          </a:xfrm>
          <a:prstGeom prst="rect">
            <a:avLst/>
          </a:prstGeom>
          <a:noFill/>
          <a:ln>
            <a:noFill/>
          </a:ln>
        </p:spPr>
        <p:txBody>
          <a:bodyPr anchorCtr="0" anchor="t" bIns="45000" lIns="90000" spcFirstLastPara="1" rIns="90000" wrap="square" tIns="45000">
            <a:normAutofit/>
          </a:bodyPr>
          <a:lstStyle/>
          <a:p>
            <a:pPr indent="-339480" lvl="0" marL="343080" marR="0" rtl="0" algn="just">
              <a:lnSpc>
                <a:spcPct val="100000"/>
              </a:lnSpc>
              <a:spcBef>
                <a:spcPts val="0"/>
              </a:spcBef>
              <a:spcAft>
                <a:spcPts val="0"/>
              </a:spcAft>
              <a:buClr>
                <a:srgbClr val="90C226"/>
              </a:buClr>
              <a:buSzPts val="1280"/>
              <a:buFont typeface="Noto Sans Symbols"/>
              <a:buChar char="►"/>
            </a:pPr>
            <a:r>
              <a:rPr b="0" lang="en-US" sz="1600" strike="noStrike">
                <a:solidFill>
                  <a:srgbClr val="000000"/>
                </a:solidFill>
                <a:latin typeface="Times New Roman"/>
                <a:ea typeface="Times New Roman"/>
                <a:cs typeface="Times New Roman"/>
                <a:sym typeface="Times New Roman"/>
              </a:rPr>
              <a:t>Activity diagram is basically a flowchart to represent the flow from one activity to another activity. The activity can be described as an operation of the system. The control flow is drawn from one operation to another. It visually presents a series of actions or flow of control in a system</a:t>
            </a:r>
            <a:endParaRPr b="0" sz="1600" strike="noStrike">
              <a:solidFill>
                <a:schemeClr val="lt1"/>
              </a:solidFill>
              <a:latin typeface="Arial"/>
              <a:ea typeface="Arial"/>
              <a:cs typeface="Arial"/>
              <a:sym typeface="Arial"/>
            </a:endParaRPr>
          </a:p>
        </p:txBody>
      </p:sp>
      <p:sp>
        <p:nvSpPr>
          <p:cNvPr id="297" name="Google Shape;297;p7"/>
          <p:cNvSpPr/>
          <p:nvPr/>
        </p:nvSpPr>
        <p:spPr>
          <a:xfrm>
            <a:off x="581040" y="6423840"/>
            <a:ext cx="2841120" cy="36144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lang="en-US" sz="900" strike="noStrike">
                <a:solidFill>
                  <a:srgbClr val="000000"/>
                </a:solidFill>
                <a:latin typeface="Trebuchet MS"/>
                <a:ea typeface="Trebuchet MS"/>
                <a:cs typeface="Trebuchet MS"/>
                <a:sym typeface="Trebuchet MS"/>
              </a:rPr>
              <a:t>8/8/2022</a:t>
            </a:r>
            <a:endParaRPr b="0" sz="900" strike="noStrike">
              <a:solidFill>
                <a:schemeClr val="lt1"/>
              </a:solidFill>
              <a:latin typeface="Arial"/>
              <a:ea typeface="Arial"/>
              <a:cs typeface="Arial"/>
              <a:sym typeface="Arial"/>
            </a:endParaRPr>
          </a:p>
        </p:txBody>
      </p:sp>
      <p:sp>
        <p:nvSpPr>
          <p:cNvPr id="298" name="Google Shape;298;p7"/>
          <p:cNvSpPr/>
          <p:nvPr/>
        </p:nvSpPr>
        <p:spPr>
          <a:xfrm>
            <a:off x="2637360" y="6423840"/>
            <a:ext cx="6913440" cy="36144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lang="en-US" sz="900" strike="noStrike">
                <a:solidFill>
                  <a:srgbClr val="000000"/>
                </a:solidFill>
                <a:latin typeface="Trebuchet MS"/>
                <a:ea typeface="Trebuchet MS"/>
                <a:cs typeface="Trebuchet MS"/>
                <a:sym typeface="Trebuchet MS"/>
              </a:rPr>
              <a:t>NARANDAS JETHALAL SONECHA MANAGEMENT &amp;TECHNICAL INSTITUTE AT: CHANDUVAV, VERAVAL</a:t>
            </a:r>
            <a:endParaRPr b="0" sz="900" strike="noStrike">
              <a:solidFill>
                <a:schemeClr val="lt1"/>
              </a:solidFill>
              <a:latin typeface="Arial"/>
              <a:ea typeface="Arial"/>
              <a:cs typeface="Arial"/>
              <a:sym typeface="Arial"/>
            </a:endParaRPr>
          </a:p>
        </p:txBody>
      </p:sp>
      <p:sp>
        <p:nvSpPr>
          <p:cNvPr id="299" name="Google Shape;299;p7"/>
          <p:cNvSpPr/>
          <p:nvPr/>
        </p:nvSpPr>
        <p:spPr>
          <a:xfrm>
            <a:off x="8590680" y="6041520"/>
            <a:ext cx="679680" cy="361440"/>
          </a:xfrm>
          <a:prstGeom prst="rect">
            <a:avLst/>
          </a:prstGeom>
          <a:noFill/>
          <a:ln>
            <a:noFill/>
          </a:ln>
        </p:spPr>
        <p:txBody>
          <a:bodyPr anchorCtr="0" anchor="ctr"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lang="en-US" sz="900" strike="noStrike">
                <a:solidFill>
                  <a:srgbClr val="000000"/>
                </a:solidFill>
                <a:latin typeface="Trebuchet MS"/>
                <a:ea typeface="Trebuchet MS"/>
                <a:cs typeface="Trebuchet MS"/>
                <a:sym typeface="Trebuchet MS"/>
              </a:rPr>
              <a:t>‹#›</a:t>
            </a:fld>
            <a:endParaRPr b="0" sz="900" strike="noStrike">
              <a:solidFill>
                <a:schemeClr val="lt1"/>
              </a:solidFill>
              <a:latin typeface="Arial"/>
              <a:ea typeface="Arial"/>
              <a:cs typeface="Arial"/>
              <a:sym typeface="Arial"/>
            </a:endParaRPr>
          </a:p>
        </p:txBody>
      </p:sp>
      <p:cxnSp>
        <p:nvCxnSpPr>
          <p:cNvPr id="300" name="Google Shape;300;p7"/>
          <p:cNvCxnSpPr/>
          <p:nvPr/>
        </p:nvCxnSpPr>
        <p:spPr>
          <a:xfrm>
            <a:off x="345600" y="6419520"/>
            <a:ext cx="11429280" cy="0"/>
          </a:xfrm>
          <a:prstGeom prst="straightConnector1">
            <a:avLst/>
          </a:prstGeom>
          <a:noFill/>
          <a:ln cap="rnd" cmpd="sng" w="38150">
            <a:solidFill>
              <a:srgbClr val="3465A4"/>
            </a:solidFill>
            <a:prstDash val="solid"/>
            <a:round/>
            <a:headEnd len="sm" w="sm" type="none"/>
            <a:tailEnd len="sm" w="sm" type="none"/>
          </a:ln>
        </p:spPr>
      </p:cxnSp>
      <p:pic>
        <p:nvPicPr>
          <p:cNvPr id="301" name="Google Shape;301;p7"/>
          <p:cNvPicPr preferRelativeResize="0"/>
          <p:nvPr/>
        </p:nvPicPr>
        <p:blipFill rotWithShape="1">
          <a:blip r:embed="rId3">
            <a:alphaModFix/>
          </a:blip>
          <a:srcRect b="0" l="0" r="0" t="0"/>
          <a:stretch/>
        </p:blipFill>
        <p:spPr>
          <a:xfrm>
            <a:off x="6703927" y="605161"/>
            <a:ext cx="4453185" cy="522818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8"/>
          <p:cNvSpPr/>
          <p:nvPr/>
        </p:nvSpPr>
        <p:spPr>
          <a:xfrm>
            <a:off x="648000" y="47880"/>
            <a:ext cx="8593200" cy="81324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lang="en-US" sz="3600" strike="noStrike">
                <a:solidFill>
                  <a:srgbClr val="000000"/>
                </a:solidFill>
                <a:latin typeface="Times new roman"/>
                <a:ea typeface="Times new roman"/>
                <a:cs typeface="Times new roman"/>
                <a:sym typeface="Times new roman"/>
              </a:rPr>
              <a:t>Data dictionary</a:t>
            </a:r>
            <a:endParaRPr b="0" sz="3600" strike="noStrike">
              <a:solidFill>
                <a:schemeClr val="lt1"/>
              </a:solidFill>
              <a:latin typeface="Arial"/>
              <a:ea typeface="Arial"/>
              <a:cs typeface="Arial"/>
              <a:sym typeface="Arial"/>
            </a:endParaRPr>
          </a:p>
        </p:txBody>
      </p:sp>
      <p:sp>
        <p:nvSpPr>
          <p:cNvPr id="307" name="Google Shape;307;p8"/>
          <p:cNvSpPr/>
          <p:nvPr/>
        </p:nvSpPr>
        <p:spPr>
          <a:xfrm>
            <a:off x="609120" y="678430"/>
            <a:ext cx="10673396" cy="5235674"/>
          </a:xfrm>
          <a:prstGeom prst="rect">
            <a:avLst/>
          </a:prstGeom>
          <a:noFill/>
          <a:ln>
            <a:noFill/>
          </a:ln>
        </p:spPr>
        <p:txBody>
          <a:bodyPr anchorCtr="0" anchor="t" bIns="45000" lIns="90000" spcFirstLastPara="1" rIns="90000" wrap="square" tIns="45000">
            <a:normAutofit/>
          </a:bodyPr>
          <a:lstStyle/>
          <a:p>
            <a:pPr indent="-339480" lvl="0" marL="343080" marR="0" rtl="0" algn="l">
              <a:lnSpc>
                <a:spcPct val="100000"/>
              </a:lnSpc>
              <a:spcBef>
                <a:spcPts val="0"/>
              </a:spcBef>
              <a:spcAft>
                <a:spcPts val="0"/>
              </a:spcAft>
              <a:buClr>
                <a:srgbClr val="90C226"/>
              </a:buClr>
              <a:buSzPts val="2080"/>
              <a:buFont typeface="Noto Sans Symbols"/>
              <a:buChar char="►"/>
            </a:pPr>
            <a:r>
              <a:rPr b="1" lang="en-US" sz="2600">
                <a:solidFill>
                  <a:srgbClr val="000000"/>
                </a:solidFill>
                <a:latin typeface="Times New Roman"/>
                <a:ea typeface="Times New Roman"/>
                <a:cs typeface="Times New Roman"/>
                <a:sym typeface="Times New Roman"/>
              </a:rPr>
              <a:t>Product table</a:t>
            </a:r>
            <a:endParaRPr b="0" sz="2600" strike="noStrike">
              <a:solidFill>
                <a:schemeClr val="lt1"/>
              </a:solidFill>
              <a:latin typeface="Arial"/>
              <a:ea typeface="Arial"/>
              <a:cs typeface="Arial"/>
              <a:sym typeface="Arial"/>
            </a:endParaRPr>
          </a:p>
          <a:p>
            <a:pPr indent="0" lvl="0" marL="0" marR="0" rtl="0" algn="l">
              <a:lnSpc>
                <a:spcPct val="100000"/>
              </a:lnSpc>
              <a:spcBef>
                <a:spcPts val="1001"/>
              </a:spcBef>
              <a:spcAft>
                <a:spcPts val="0"/>
              </a:spcAft>
              <a:buNone/>
            </a:pPr>
            <a:r>
              <a:t/>
            </a:r>
            <a:endParaRPr b="0" sz="2600" strike="noStrike">
              <a:solidFill>
                <a:schemeClr val="lt1"/>
              </a:solidFill>
              <a:latin typeface="Arial"/>
              <a:ea typeface="Arial"/>
              <a:cs typeface="Arial"/>
              <a:sym typeface="Arial"/>
            </a:endParaRPr>
          </a:p>
        </p:txBody>
      </p:sp>
      <p:sp>
        <p:nvSpPr>
          <p:cNvPr id="308" name="Google Shape;308;p8"/>
          <p:cNvSpPr/>
          <p:nvPr/>
        </p:nvSpPr>
        <p:spPr>
          <a:xfrm>
            <a:off x="581040" y="6423840"/>
            <a:ext cx="2841120" cy="36144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lang="en-US" sz="900" strike="noStrike">
                <a:solidFill>
                  <a:srgbClr val="000000"/>
                </a:solidFill>
                <a:latin typeface="Trebuchet MS"/>
                <a:ea typeface="Trebuchet MS"/>
                <a:cs typeface="Trebuchet MS"/>
                <a:sym typeface="Trebuchet MS"/>
              </a:rPr>
              <a:t>8/8/2022</a:t>
            </a:r>
            <a:endParaRPr b="0" sz="900" strike="noStrike">
              <a:solidFill>
                <a:schemeClr val="lt1"/>
              </a:solidFill>
              <a:latin typeface="Arial"/>
              <a:ea typeface="Arial"/>
              <a:cs typeface="Arial"/>
              <a:sym typeface="Arial"/>
            </a:endParaRPr>
          </a:p>
        </p:txBody>
      </p:sp>
      <p:sp>
        <p:nvSpPr>
          <p:cNvPr id="309" name="Google Shape;309;p8"/>
          <p:cNvSpPr/>
          <p:nvPr/>
        </p:nvSpPr>
        <p:spPr>
          <a:xfrm>
            <a:off x="2637360" y="6423840"/>
            <a:ext cx="6913440" cy="36144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lang="en-US" sz="900" strike="noStrike">
                <a:solidFill>
                  <a:srgbClr val="000000"/>
                </a:solidFill>
                <a:latin typeface="Trebuchet MS"/>
                <a:ea typeface="Trebuchet MS"/>
                <a:cs typeface="Trebuchet MS"/>
                <a:sym typeface="Trebuchet MS"/>
              </a:rPr>
              <a:t>NARANDAS JETHALAL SONECHA MANAGEMENT &amp;TECHNICAL INSTITUTE AT: CHANDUVAV, VERAVAL</a:t>
            </a:r>
            <a:endParaRPr b="0" sz="900" strike="noStrike">
              <a:solidFill>
                <a:schemeClr val="lt1"/>
              </a:solidFill>
              <a:latin typeface="Arial"/>
              <a:ea typeface="Arial"/>
              <a:cs typeface="Arial"/>
              <a:sym typeface="Arial"/>
            </a:endParaRPr>
          </a:p>
        </p:txBody>
      </p:sp>
      <p:sp>
        <p:nvSpPr>
          <p:cNvPr id="310" name="Google Shape;310;p8"/>
          <p:cNvSpPr/>
          <p:nvPr/>
        </p:nvSpPr>
        <p:spPr>
          <a:xfrm>
            <a:off x="8590680" y="6041520"/>
            <a:ext cx="679680" cy="361440"/>
          </a:xfrm>
          <a:prstGeom prst="rect">
            <a:avLst/>
          </a:prstGeom>
          <a:noFill/>
          <a:ln>
            <a:noFill/>
          </a:ln>
        </p:spPr>
        <p:txBody>
          <a:bodyPr anchorCtr="0" anchor="ctr"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lang="en-US" sz="900" strike="noStrike">
                <a:solidFill>
                  <a:srgbClr val="000000"/>
                </a:solidFill>
                <a:latin typeface="Trebuchet MS"/>
                <a:ea typeface="Trebuchet MS"/>
                <a:cs typeface="Trebuchet MS"/>
                <a:sym typeface="Trebuchet MS"/>
              </a:rPr>
              <a:t>‹#›</a:t>
            </a:fld>
            <a:endParaRPr b="0" sz="900" strike="noStrike">
              <a:solidFill>
                <a:schemeClr val="lt1"/>
              </a:solidFill>
              <a:latin typeface="Arial"/>
              <a:ea typeface="Arial"/>
              <a:cs typeface="Arial"/>
              <a:sym typeface="Arial"/>
            </a:endParaRPr>
          </a:p>
        </p:txBody>
      </p:sp>
      <p:cxnSp>
        <p:nvCxnSpPr>
          <p:cNvPr id="311" name="Google Shape;311;p8"/>
          <p:cNvCxnSpPr/>
          <p:nvPr/>
        </p:nvCxnSpPr>
        <p:spPr>
          <a:xfrm>
            <a:off x="345600" y="6419520"/>
            <a:ext cx="11429280" cy="0"/>
          </a:xfrm>
          <a:prstGeom prst="straightConnector1">
            <a:avLst/>
          </a:prstGeom>
          <a:noFill/>
          <a:ln cap="rnd" cmpd="sng" w="38150">
            <a:solidFill>
              <a:srgbClr val="3465A4"/>
            </a:solidFill>
            <a:prstDash val="solid"/>
            <a:round/>
            <a:headEnd len="sm" w="sm" type="none"/>
            <a:tailEnd len="sm" w="sm" type="none"/>
          </a:ln>
        </p:spPr>
      </p:cxnSp>
      <p:sp>
        <p:nvSpPr>
          <p:cNvPr id="312" name="Google Shape;312;p8"/>
          <p:cNvSpPr/>
          <p:nvPr/>
        </p:nvSpPr>
        <p:spPr>
          <a:xfrm>
            <a:off x="4084638" y="1603375"/>
            <a:ext cx="12192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Arial"/>
              <a:buNone/>
            </a:pPr>
            <a:br>
              <a:rPr b="0" i="0" lang="en-US" sz="1800" u="none" cap="none" strike="noStrike">
                <a:solidFill>
                  <a:schemeClr val="lt1"/>
                </a:solidFill>
                <a:latin typeface="Arial"/>
                <a:ea typeface="Arial"/>
                <a:cs typeface="Arial"/>
                <a:sym typeface="Arial"/>
              </a:rPr>
            </a:br>
            <a:endParaRPr b="0" i="0" sz="1800" u="none" cap="none" strike="noStrike">
              <a:solidFill>
                <a:schemeClr val="lt1"/>
              </a:solidFill>
              <a:latin typeface="Arial"/>
              <a:ea typeface="Arial"/>
              <a:cs typeface="Arial"/>
              <a:sym typeface="Arial"/>
            </a:endParaRPr>
          </a:p>
        </p:txBody>
      </p:sp>
      <p:pic>
        <p:nvPicPr>
          <p:cNvPr id="313" name="Google Shape;313;p8"/>
          <p:cNvPicPr preferRelativeResize="0"/>
          <p:nvPr/>
        </p:nvPicPr>
        <p:blipFill rotWithShape="1">
          <a:blip r:embed="rId3">
            <a:alphaModFix/>
          </a:blip>
          <a:srcRect b="0" l="0" r="0" t="0"/>
          <a:stretch/>
        </p:blipFill>
        <p:spPr>
          <a:xfrm>
            <a:off x="1982754" y="1184095"/>
            <a:ext cx="8226491" cy="448981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9"/>
          <p:cNvSpPr/>
          <p:nvPr/>
        </p:nvSpPr>
        <p:spPr>
          <a:xfrm>
            <a:off x="648000" y="47880"/>
            <a:ext cx="8593200" cy="81324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lang="en-US" sz="3600" strike="noStrike">
                <a:solidFill>
                  <a:srgbClr val="000000"/>
                </a:solidFill>
                <a:latin typeface="Times new roman"/>
                <a:ea typeface="Times new roman"/>
                <a:cs typeface="Times new roman"/>
                <a:sym typeface="Times new roman"/>
              </a:rPr>
              <a:t>Data dictionary</a:t>
            </a:r>
            <a:endParaRPr b="0" sz="3600" strike="noStrike">
              <a:solidFill>
                <a:schemeClr val="lt1"/>
              </a:solidFill>
              <a:latin typeface="Arial"/>
              <a:ea typeface="Arial"/>
              <a:cs typeface="Arial"/>
              <a:sym typeface="Arial"/>
            </a:endParaRPr>
          </a:p>
        </p:txBody>
      </p:sp>
      <p:sp>
        <p:nvSpPr>
          <p:cNvPr id="319" name="Google Shape;319;p9"/>
          <p:cNvSpPr/>
          <p:nvPr/>
        </p:nvSpPr>
        <p:spPr>
          <a:xfrm>
            <a:off x="864000" y="752169"/>
            <a:ext cx="11052000" cy="5004951"/>
          </a:xfrm>
          <a:prstGeom prst="rect">
            <a:avLst/>
          </a:prstGeom>
          <a:noFill/>
          <a:ln>
            <a:noFill/>
          </a:ln>
        </p:spPr>
        <p:txBody>
          <a:bodyPr anchorCtr="0" anchor="t" bIns="45000" lIns="90000" spcFirstLastPara="1" rIns="90000" wrap="square" tIns="45000">
            <a:normAutofit/>
          </a:bodyPr>
          <a:lstStyle/>
          <a:p>
            <a:pPr indent="-339480" lvl="0" marL="343080" marR="0" rtl="0" algn="l">
              <a:lnSpc>
                <a:spcPct val="100000"/>
              </a:lnSpc>
              <a:spcBef>
                <a:spcPts val="0"/>
              </a:spcBef>
              <a:spcAft>
                <a:spcPts val="0"/>
              </a:spcAft>
              <a:buClr>
                <a:srgbClr val="90C226"/>
              </a:buClr>
              <a:buSzPts val="2080"/>
              <a:buFont typeface="Noto Sans Symbols"/>
              <a:buChar char="►"/>
            </a:pPr>
            <a:r>
              <a:rPr b="1" lang="en-US" sz="2600">
                <a:solidFill>
                  <a:srgbClr val="000000"/>
                </a:solidFill>
                <a:latin typeface="Times New Roman"/>
                <a:ea typeface="Times New Roman"/>
                <a:cs typeface="Times New Roman"/>
                <a:sym typeface="Times New Roman"/>
              </a:rPr>
              <a:t>Cart table</a:t>
            </a:r>
            <a:endParaRPr b="1" sz="2600" strike="noStrike">
              <a:solidFill>
                <a:srgbClr val="000000"/>
              </a:solidFill>
              <a:latin typeface="Times New Roman"/>
              <a:ea typeface="Times New Roman"/>
              <a:cs typeface="Times New Roman"/>
              <a:sym typeface="Times New Roman"/>
            </a:endParaRPr>
          </a:p>
          <a:p>
            <a:pPr indent="0" lvl="0" marL="3600" marR="0" rtl="0" algn="l">
              <a:lnSpc>
                <a:spcPct val="100000"/>
              </a:lnSpc>
              <a:spcBef>
                <a:spcPts val="1001"/>
              </a:spcBef>
              <a:spcAft>
                <a:spcPts val="0"/>
              </a:spcAft>
              <a:buNone/>
            </a:pPr>
            <a:r>
              <a:t/>
            </a:r>
            <a:endParaRPr b="0" sz="2600" strike="noStrike">
              <a:solidFill>
                <a:schemeClr val="lt1"/>
              </a:solidFill>
              <a:latin typeface="Arial"/>
              <a:ea typeface="Arial"/>
              <a:cs typeface="Arial"/>
              <a:sym typeface="Arial"/>
            </a:endParaRPr>
          </a:p>
          <a:p>
            <a:pPr indent="0" lvl="0" marL="0" marR="0" rtl="0" algn="l">
              <a:lnSpc>
                <a:spcPct val="100000"/>
              </a:lnSpc>
              <a:spcBef>
                <a:spcPts val="1001"/>
              </a:spcBef>
              <a:spcAft>
                <a:spcPts val="0"/>
              </a:spcAft>
              <a:buNone/>
            </a:pPr>
            <a:r>
              <a:t/>
            </a:r>
            <a:endParaRPr b="0" sz="2600" strike="noStrike">
              <a:solidFill>
                <a:schemeClr val="lt1"/>
              </a:solidFill>
              <a:latin typeface="Arial"/>
              <a:ea typeface="Arial"/>
              <a:cs typeface="Arial"/>
              <a:sym typeface="Arial"/>
            </a:endParaRPr>
          </a:p>
        </p:txBody>
      </p:sp>
      <p:sp>
        <p:nvSpPr>
          <p:cNvPr id="320" name="Google Shape;320;p9"/>
          <p:cNvSpPr/>
          <p:nvPr/>
        </p:nvSpPr>
        <p:spPr>
          <a:xfrm>
            <a:off x="581040" y="6423840"/>
            <a:ext cx="2841120" cy="36144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lang="en-US" sz="900" strike="noStrike">
                <a:solidFill>
                  <a:srgbClr val="000000"/>
                </a:solidFill>
                <a:latin typeface="Trebuchet MS"/>
                <a:ea typeface="Trebuchet MS"/>
                <a:cs typeface="Trebuchet MS"/>
                <a:sym typeface="Trebuchet MS"/>
              </a:rPr>
              <a:t>8/8/2022</a:t>
            </a:r>
            <a:endParaRPr b="0" sz="900" strike="noStrike">
              <a:solidFill>
                <a:schemeClr val="lt1"/>
              </a:solidFill>
              <a:latin typeface="Arial"/>
              <a:ea typeface="Arial"/>
              <a:cs typeface="Arial"/>
              <a:sym typeface="Arial"/>
            </a:endParaRPr>
          </a:p>
        </p:txBody>
      </p:sp>
      <p:sp>
        <p:nvSpPr>
          <p:cNvPr id="321" name="Google Shape;321;p9"/>
          <p:cNvSpPr/>
          <p:nvPr/>
        </p:nvSpPr>
        <p:spPr>
          <a:xfrm>
            <a:off x="2637360" y="6423840"/>
            <a:ext cx="6913440" cy="36144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lang="en-US" sz="900" strike="noStrike">
                <a:solidFill>
                  <a:srgbClr val="000000"/>
                </a:solidFill>
                <a:latin typeface="Trebuchet MS"/>
                <a:ea typeface="Trebuchet MS"/>
                <a:cs typeface="Trebuchet MS"/>
                <a:sym typeface="Trebuchet MS"/>
              </a:rPr>
              <a:t>NARANDAS JETHALAL SONECHA MANAGEMENT &amp;TECHNICAL INSTITUTE AT: CHANDUVAV, VERAVAL</a:t>
            </a:r>
            <a:endParaRPr b="0" sz="900" strike="noStrike">
              <a:solidFill>
                <a:schemeClr val="lt1"/>
              </a:solidFill>
              <a:latin typeface="Arial"/>
              <a:ea typeface="Arial"/>
              <a:cs typeface="Arial"/>
              <a:sym typeface="Arial"/>
            </a:endParaRPr>
          </a:p>
        </p:txBody>
      </p:sp>
      <p:sp>
        <p:nvSpPr>
          <p:cNvPr id="322" name="Google Shape;322;p9"/>
          <p:cNvSpPr/>
          <p:nvPr/>
        </p:nvSpPr>
        <p:spPr>
          <a:xfrm>
            <a:off x="8590680" y="6041520"/>
            <a:ext cx="679680" cy="361440"/>
          </a:xfrm>
          <a:prstGeom prst="rect">
            <a:avLst/>
          </a:prstGeom>
          <a:noFill/>
          <a:ln>
            <a:noFill/>
          </a:ln>
        </p:spPr>
        <p:txBody>
          <a:bodyPr anchorCtr="0" anchor="ctr"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lang="en-US" sz="900" strike="noStrike">
                <a:solidFill>
                  <a:srgbClr val="000000"/>
                </a:solidFill>
                <a:latin typeface="Trebuchet MS"/>
                <a:ea typeface="Trebuchet MS"/>
                <a:cs typeface="Trebuchet MS"/>
                <a:sym typeface="Trebuchet MS"/>
              </a:rPr>
              <a:t>‹#›</a:t>
            </a:fld>
            <a:endParaRPr b="0" sz="900" strike="noStrike">
              <a:solidFill>
                <a:schemeClr val="lt1"/>
              </a:solidFill>
              <a:latin typeface="Arial"/>
              <a:ea typeface="Arial"/>
              <a:cs typeface="Arial"/>
              <a:sym typeface="Arial"/>
            </a:endParaRPr>
          </a:p>
        </p:txBody>
      </p:sp>
      <p:cxnSp>
        <p:nvCxnSpPr>
          <p:cNvPr id="323" name="Google Shape;323;p9"/>
          <p:cNvCxnSpPr/>
          <p:nvPr/>
        </p:nvCxnSpPr>
        <p:spPr>
          <a:xfrm>
            <a:off x="345600" y="6419520"/>
            <a:ext cx="11429280" cy="0"/>
          </a:xfrm>
          <a:prstGeom prst="straightConnector1">
            <a:avLst/>
          </a:prstGeom>
          <a:noFill/>
          <a:ln cap="rnd" cmpd="sng" w="38150">
            <a:solidFill>
              <a:srgbClr val="3465A4"/>
            </a:solidFill>
            <a:prstDash val="solid"/>
            <a:round/>
            <a:headEnd len="sm" w="sm" type="none"/>
            <a:tailEnd len="sm" w="sm" type="none"/>
          </a:ln>
        </p:spPr>
      </p:cxnSp>
      <p:sp>
        <p:nvSpPr>
          <p:cNvPr id="324" name="Google Shape;324;p9"/>
          <p:cNvSpPr/>
          <p:nvPr/>
        </p:nvSpPr>
        <p:spPr>
          <a:xfrm>
            <a:off x="3505199" y="1600199"/>
            <a:ext cx="13892387" cy="478765"/>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pic>
        <p:nvPicPr>
          <p:cNvPr id="325" name="Google Shape;325;p9"/>
          <p:cNvPicPr preferRelativeResize="0"/>
          <p:nvPr/>
        </p:nvPicPr>
        <p:blipFill rotWithShape="1">
          <a:blip r:embed="rId3">
            <a:alphaModFix/>
          </a:blip>
          <a:srcRect b="0" l="0" r="0" t="0"/>
          <a:stretch/>
        </p:blipFill>
        <p:spPr>
          <a:xfrm>
            <a:off x="2086586" y="1741546"/>
            <a:ext cx="7947308" cy="351625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ircuit">
  <a:themeElements>
    <a:clrScheme name="Circuit">
      <a:dk1>
        <a:srgbClr val="000000"/>
      </a:dk1>
      <a:lt1>
        <a:srgbClr val="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2021-05-20T08:42:25Z</dcterms:created>
  <dc:creator>Umesh Kamariya</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0x01010079F111ED35F8CC479449609E8A0923A6</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0</vt:i4>
  </property>
  <property fmtid="{D5CDD505-2E9C-101B-9397-08002B2CF9AE}" pid="9" name="PresentationFormat">
    <vt:lpwstr>Widescreen</vt:lpwstr>
  </property>
  <property fmtid="{D5CDD505-2E9C-101B-9397-08002B2CF9AE}" pid="10" name="ScaleCrop">
    <vt:bool>false</vt:bool>
  </property>
  <property fmtid="{D5CDD505-2E9C-101B-9397-08002B2CF9AE}" pid="11" name="ShareDoc">
    <vt:bool>false</vt:bool>
  </property>
  <property fmtid="{D5CDD505-2E9C-101B-9397-08002B2CF9AE}" pid="12" name="Slides">
    <vt:i4>129</vt:i4>
  </property>
</Properties>
</file>